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19c61b41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919c61b41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19c61b41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19c61b41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19c61b41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919c61b41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919c61b419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919c61b419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919c61b419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919c61b41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19c61b41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19c61b41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919c61b419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919c61b41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f19eba6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af19eba6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919c61b41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919c61b41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919c61b41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919c61b41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19c61b41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919c61b41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919c61b419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919c61b419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19c61b419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919c61b41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af19eba69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af19eba69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919c61b41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919c61b41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3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 and SIR Models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Jin, Brian Koo, and Praneeth Vedantham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2 Graphs (Stable)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6572800" y="1152475"/>
            <a:ext cx="240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a/b = 3.3333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Endemic equilibrium is reached</a:t>
            </a:r>
            <a:endParaRPr/>
          </a:p>
        </p:txBody>
      </p:sp>
      <p:pic>
        <p:nvPicPr>
          <p:cNvPr id="129" name="Google Shape;129;p22" title="conj2Stable.1Pha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50" y="1286397"/>
            <a:ext cx="2909875" cy="29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 title="conj2Stable.1Tim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0600" y="1286400"/>
            <a:ext cx="2792200" cy="27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2 Graphs (Stable-ish)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6572800" y="1152475"/>
            <a:ext cx="240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a/b = 1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Oscillations</a:t>
            </a:r>
            <a:r>
              <a:rPr lang="en"/>
              <a:t> occur</a:t>
            </a:r>
            <a:endParaRPr/>
          </a:p>
        </p:txBody>
      </p:sp>
      <p:pic>
        <p:nvPicPr>
          <p:cNvPr id="137" name="Google Shape;137;p23" title="conj2Stable.2Pha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50" y="1300599"/>
            <a:ext cx="3041100" cy="30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 title="conj2Stable.2Tim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750" y="1300600"/>
            <a:ext cx="3041100" cy="30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2 Graphs (Unstable)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6572800" y="1152475"/>
            <a:ext cx="225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a/b = 3.333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Oscillations occur</a:t>
            </a:r>
            <a:endParaRPr/>
          </a:p>
        </p:txBody>
      </p:sp>
      <p:pic>
        <p:nvPicPr>
          <p:cNvPr id="145" name="Google Shape;145;p24" title="conj2Unstable8.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1267650"/>
            <a:ext cx="3301225" cy="330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 title="conj2Unstable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0425" y="1241236"/>
            <a:ext cx="3238900" cy="32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2 Graphs (Unstable)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6572800" y="1152475"/>
            <a:ext cx="225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a/b = 3.333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Oscillations occur</a:t>
            </a:r>
            <a:endParaRPr/>
          </a:p>
        </p:txBody>
      </p:sp>
      <p:pic>
        <p:nvPicPr>
          <p:cNvPr id="153" name="Google Shape;153;p25" title="conj2Unstable7.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25" y="1285950"/>
            <a:ext cx="2972504" cy="297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 title="conj2Unstable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808" y="1213915"/>
            <a:ext cx="2972504" cy="2972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2 Graphs (Unstable)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6572800" y="1152475"/>
            <a:ext cx="240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a/b = 0.8889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Virus dies out of population</a:t>
            </a:r>
            <a:endParaRPr/>
          </a:p>
        </p:txBody>
      </p:sp>
      <p:pic>
        <p:nvPicPr>
          <p:cNvPr id="161" name="Google Shape;161;p26" title="conj2Unstable.5Pha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00" y="1152475"/>
            <a:ext cx="3166875" cy="31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title="conj2Unstable.5Tim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6625" y="1242375"/>
            <a:ext cx="2906325" cy="290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2 Graphs (Unstable)</a:t>
            </a:r>
            <a:endParaRPr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6572800" y="1152475"/>
            <a:ext cx="225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a/b = 0.3333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Virus dies out of population</a:t>
            </a:r>
            <a:endParaRPr/>
          </a:p>
        </p:txBody>
      </p:sp>
      <p:pic>
        <p:nvPicPr>
          <p:cNvPr id="169" name="Google Shape;169;p27" title="conj2Unstable6.Tim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5" y="1286925"/>
            <a:ext cx="3098650" cy="30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 title="conj2Unstable.6Phas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313" y="1286925"/>
            <a:ext cx="3018750" cy="30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2 Graphs (Unstable)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6572800" y="1152475"/>
            <a:ext cx="225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a/b = 0.6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Virus dies out of population</a:t>
            </a:r>
            <a:endParaRPr/>
          </a:p>
        </p:txBody>
      </p:sp>
      <p:pic>
        <p:nvPicPr>
          <p:cNvPr id="177" name="Google Shape;177;p28" title="conj2Unstable.7Pha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5098"/>
            <a:ext cx="3103689" cy="3103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 title="conj2Unstable.7Tim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0959" y="1292563"/>
            <a:ext cx="3103689" cy="310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1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264450" y="1152475"/>
            <a:ext cx="356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 SIR model, if a/(b+c) &gt; 1, then: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Equilibrium exists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Orbit converges to equilibrium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Stable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01" y="1232375"/>
            <a:ext cx="49720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450" y="3601620"/>
            <a:ext cx="4889750" cy="53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274" y="2866683"/>
            <a:ext cx="401955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99073" y="3490573"/>
            <a:ext cx="3780825" cy="117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1 Graphs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6572800" y="1152475"/>
            <a:ext cx="225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a/(b + c) = 4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Endemic</a:t>
            </a:r>
            <a:r>
              <a:rPr lang="en"/>
              <a:t> </a:t>
            </a:r>
            <a:r>
              <a:rPr lang="en"/>
              <a:t>equilibrium</a:t>
            </a:r>
            <a:r>
              <a:rPr lang="en"/>
              <a:t> is reached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8125"/>
            <a:ext cx="2976050" cy="29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6800" y="1152475"/>
            <a:ext cx="2920525" cy="290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1 Graphs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4705175" y="1152475"/>
            <a:ext cx="412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 = 0.1, b = c = 0.3333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Endemic equilibrium is reached f</a:t>
            </a:r>
            <a:r>
              <a:rPr lang="en"/>
              <a:t>or initial conditions: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400"/>
              <a:buChar char="-"/>
            </a:pPr>
            <a:r>
              <a:rPr lang="en" sz="1400">
                <a:solidFill>
                  <a:srgbClr val="0000FF"/>
                </a:solidFill>
              </a:rPr>
              <a:t>[0.1, 0.8] </a:t>
            </a:r>
            <a:endParaRPr sz="1400"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Char char="-"/>
            </a:pPr>
            <a:r>
              <a:rPr lang="en" sz="1400">
                <a:solidFill>
                  <a:srgbClr val="FF0000"/>
                </a:solidFill>
              </a:rPr>
              <a:t>[0.3, 0.5]</a:t>
            </a:r>
            <a:endParaRPr sz="1400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Char char="-"/>
            </a:pPr>
            <a:r>
              <a:rPr lang="en" sz="1400">
                <a:solidFill>
                  <a:srgbClr val="6AA84F"/>
                </a:solidFill>
              </a:rPr>
              <a:t>[0.05, 0.9]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 title="conj2Stab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075" y="1152475"/>
            <a:ext cx="3892675" cy="38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2675" y="3228150"/>
            <a:ext cx="4727051" cy="168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1 Graphs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6572800" y="1152475"/>
            <a:ext cx="225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a/(b + c) = 2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Endemic equilibrium is reached</a:t>
            </a:r>
            <a:endParaRPr/>
          </a:p>
        </p:txBody>
      </p:sp>
      <p:pic>
        <p:nvPicPr>
          <p:cNvPr id="88" name="Google Shape;88;p17" title="conj1.2Pha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850" y="1212950"/>
            <a:ext cx="2961050" cy="296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 title="conj1.2Tim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5899" y="1152475"/>
            <a:ext cx="2961050" cy="29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1 Graphs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6572800" y="1152475"/>
            <a:ext cx="225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a/(b + c) = 1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Virus dies out of population</a:t>
            </a:r>
            <a:endParaRPr/>
          </a:p>
        </p:txBody>
      </p:sp>
      <p:pic>
        <p:nvPicPr>
          <p:cNvPr id="96" name="Google Shape;96;p18" title="conj1.1Tim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375" y="1116213"/>
            <a:ext cx="2911075" cy="291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 title="conj1.1Phas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25" y="1054288"/>
            <a:ext cx="2984200" cy="29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1 Graphs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6572800" y="1152475"/>
            <a:ext cx="240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a/(b + c) = 0.833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Virus dies out of population</a:t>
            </a:r>
            <a:endParaRPr/>
          </a:p>
        </p:txBody>
      </p:sp>
      <p:pic>
        <p:nvPicPr>
          <p:cNvPr id="104" name="Google Shape;104;p19" title="conj1.3Phas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9125"/>
            <a:ext cx="2847900" cy="28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title="conj1.3Tim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8825" y="1269125"/>
            <a:ext cx="2847900" cy="28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2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5139525" y="1152475"/>
            <a:ext cx="369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SI model, if a/b &gt; 1, then: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Equilibrium exists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Absolute value of eigenvalues are less than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Orbits converge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a/b &lt; 1, then: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Equilibrium becomes unstable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Orbits oscillate/diverge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75" y="1152475"/>
            <a:ext cx="50101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52675"/>
            <a:ext cx="4834725" cy="41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396600"/>
            <a:ext cx="4449426" cy="137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Conjecture 2 Graphs (Stable)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6572800" y="1152475"/>
            <a:ext cx="240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 = a/b = 6.667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Endemic equilibrium is reached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25" y="1427625"/>
            <a:ext cx="2789675" cy="276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5824" y="1327375"/>
            <a:ext cx="2909876" cy="29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