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1162 5 6641,'7'-5'3096,"-7"5"-3038,1 0-1,-1 0 0,0 0 0,0 0 0,0 0 0,1 0 0,-1 0 1,0 1-1,0-1 0,0 0 0,1 0 0,-1 0 0,0 0 1,0 0-1,0 0 0,0 0 0,0 1 0,1-1 0,-1 0 0,0 0 1,0 0-1,0 0 0,0 1 0,0-1 0,0 0 0,0 0 0,0 0 1,0 0-1,1 1 0,-1-1 0,0 0 0,0 0 0,0 0 0,0 1 1,0-1-1,0 0 0,0 0 0,0 0 0,0 1 0,-1-1 1,1 0-1,0 0 0,0 1 0,0-1 442,0 0 64,-4 0 8073,-13 2-7730,2-1-864,-2 1-8,-1-1 0,0 0 0,0-1 1,-20-3-1,-14-2 5,0 4 1,0 1-1,-67 9 1,33 4-176,-99 28 1,-143 76-53,302-107 161,8-2-26,0 1 1,1 1-1,0 0 1,-25 21-1,38-29 26,4-1 15,-1-1 1,0 1 0,0-1 0,1 1-1,-1-1 1,0 1 0,1-1 0,-1 1-1,0 0 1,1-1 0,-1 1 0,1 0-1,-1 0 1,1-1 0,0 1 0,-1 0-1,1 0 1,0 0 0,-1 0 0,1-1-1,0 1 1,0 0 0,0 1 0,0-1-92,0-1-24,0 0 9,0 0 19,1 5-60,2 1 147,0 0-1,1 1 1,-1-1-1,1 0 0,0-1 1,1 1-1,7 7 1,-4-6-3,-2 1 1,1 0 0,-1 0 0,10 17-1,-8-6 12,0-1 0,-2 1-1,8 32 1,6 17 46,34 65 237,-52-125-241,0-1 0,-1 1 0,0 0 0,0 0 0,-1-1 0,0 1 0,-1 0 0,-1 9 0,0-2 23,-2 1 0,0 0 0,-6 15 1,6-18-45,1 0 1,0 1-1,1 0 1,0 0 0,1-1-1,0 1 1,3 23-1,-1 0 2,1 20-2,0-29-1,-2-1 0,-1 1 0,-8 54 0,-25 91 89,11-40-59,17-84 10,1 0 0,3 59 1,3-101-16,0 0 1,0 0-1,1 0 1,0 0-1,0 0 1,0-1-1,1 1 1,5 7-1,-4-15-27,15 11-32,-3 3 7,-12-9 2,0-1 1,0 1-1,1-1 1,-1 0 0,1 0-1,0 0 1,0-1-1,0 1 1,7 1 0,111 28-76,-51-14 46,-68-17 32,0 1 0,0-2 0,0 1 1,0 0-1,0-1 0,0 0 1,0 0-1,0 0 0,0 0 1,0-1-1,0 1 0,0-1 0,0 0 1,0 0-1,0-1 0,0 1 1,0-1-1,3-2 0,3-4-323,0 1 0,1 0 0,0 1-1,0 0 1,0 1 0,1 0 0,-1 0-1,14-2 1,5 3-2366,-4-1 1087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0 8938,'-11'2'4819,"-10"6"-2964,-10 2-1562,-1-1-60,1 2 1,0 1-1,0 1 0,1 1 1,1 2-1,1 1 0,0 1 1,1 2-1,1 0 1,1 2-1,1 1 0,1 1 1,1 0-1,-26 40 0,-81 140-186,103-162-424,-1-2-1,-65 73 1,88-110 124,1 0-1,0 1 1,1-1-1,-1 1 1,0-1 0,1 1-1,0 0 1,0 0-1,0 0 1,-1 5 0,-1 2-613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11394,'15'30'4177,"-10"6"-2736,-5 32-1553,6 15 32,-24 6 384,-10-8 232,7-11 96,-18-7 88,10-6-248,-1-2-208,-12-17-112,15-1-72,-1-14-288,7-6-200,10-11-672,7-6 664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8770,'8'12'4129,"-2"-10"-104,11-1-4289,4 1-121,16 5 345,6 6 80,13 2 185,13-1-145,11-4-737,-2-8-311,0 1-1184,-14 5-385,-12-8 1673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12 879 9938,'0'0'103,"-1"0"0,1 1 0,0-1 0,-1 0 1,1 0-1,0 0 0,-1 0 0,1 0 0,0 0 0,-1 0 0,1 0 0,0 0 0,-1 0 0,1 0 0,0 0 0,-1 0 0,1 0 1,0 0-1,-1-1 0,1 1 0,0 0 0,-1 0 0,1 0 0,0 0 0,-1-1 0,1 1 0,0 0 0,0 0 0,-1 0 0,1-1 1,0 1-1,0 0 0,0-1 0,-1 1 0,1 0 0,0 0 0,0-1 0,0 1 0,0 0 0,0-1 0,0 1 0,-1 0 0,1-1 1,0 1-1,0 0 0,0-1 0,0 1 0,0 0 0,0-1 0,0 1 0,0 0 0,1-1 0,-1 1 0,0 0 0,0-1 0,1-29-307,0 22 464,13-134-147,63-270 1,-70 378-104,3 1 0,0 1 0,2-1 1,2 2-1,19-34 0,-31 62-6,0-1-1,1 0 1,-1 1-1,1 0 1,0-1 0,0 1-1,0 1 1,1-1-1,-1 0 1,1 1-1,-1-1 1,1 1 0,0 0-1,0 1 1,0-1-1,5-1 1,-7 3-3,0-1 0,1 1 0,-1 0 0,1 0 1,-1 0-1,0 0 0,1 0 0,-1 0 0,0 1 0,1-1 0,-1 1 0,0 0 1,0 0-1,0 0 0,1 0 0,-1 0 0,0 0 0,0 0 0,0 1 0,-1-1 0,1 1 1,0-1-1,0 1 0,-1 0 0,1 0 0,-1-1 0,0 1 0,2 4 0,3 5 6,-2 1 0,1-1 0,-2 1 0,0 0 0,0 0 0,1 21 0,0-8 6,5 61 20,-8-57-12,2-1 1,8 32-1,-10-54-25,1 0 0,-1-1 0,1 1 0,1-1 0,-1 0 0,1 0 0,0 0-1,0 0 1,1 0 0,7 8 0,-9-12 2,-1 0 1,1 1-1,0-1 0,-1 0 1,1 0-1,0 0 0,0 0 0,0 0 1,0-1-1,0 1 0,0-1 1,0 1-1,0-1 0,0 0 0,1 1 1,-1-1-1,0 0 0,0-1 0,0 1 1,0 0-1,0 0 0,0-1 1,0 0-1,0 1 0,0-1 0,0 0 1,0 0-1,0 0 0,0 0 1,0 0-1,2-2 0,3-4 12,0 0 0,0 0 0,-1-1-1,0 0 1,0 0 0,-1 0 0,0-1 0,0 0-1,5-13 1,2-4-11,40-86-30,-36 76 1105,7-18-496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74 2240,'-16'-14'724,"12"10"-138,-1 0 0,1 0 0,0 1 0,-1 0 0,-9-5 0,14 5 6731,2 2-6567,8-1-487,1 2-1,-1 0 1,0 0-1,17 2 1,-20-1-168,61 11 600,-51-9-603,0 0-1,31 2 1,199-15 305,-49-11-455,-197 21 56,8 0-219,-8 0 31,0 0 0,0 0 0,0 1 0,1-1 0,-1 0 1,0 0-1,0-1 0,1 1 0,-1 0 0,0 0 0,0-1 0,0 1 0,1 0 0,-1-1 0,0 1 0,0-1 0,0 0 0,0 1 0,0-1 0,1-1 0,6-14-955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5825,'-3'0'495,"1"1"-1,-1-1 0,1 1 1,-1 0-1,0 0 1,1 0-1,0 0 0,-1 0 1,1 0-1,0 1 0,-1-1 1,1 1-1,0-1 1,-2 3-1,1 0-189,0-1 0,1 0-1,-1 1 1,1 0 0,0-1 0,0 1-1,1 0 1,-3 5 0,1 6-161,0 0 1,0 0-1,0 29 0,3-41-56,-4 79-194,4 0-1,4 0 1,3-1 0,3 0 0,27 96-1,-30-151-1348,2 0 0,20 41 0,4-1-197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10082,'12'0'852,"0"1"0,-1 0 0,1 1-1,14 4 1,-17-3-690,1 0 1,-1 1-1,0 0 0,0 0 0,-1 1 0,1 0 1,-1 1-1,11 9 0,-12-9-166,-1 0 1,0 1-1,-1 0 0,1 0 1,-1 0-1,-1 0 0,1 1 1,-1 0-1,-1 0 0,1 0 1,-1 1-1,-1-1 0,0 1 1,0-1-1,0 1 0,-1 0 1,-1 0-1,0 9 0,0-4 32,-2 1 1,0-1-1,-1 1 0,0-1 0,-1 0 0,-1 0 0,-9 17 0,-53 93 358,43-85-174,-6 12 265,2 1-1,3 1 1,-34 100-1,56-143-456,1 0-1,0 0 1,1 0 0,-1 1 0,2 11-1,0-19-20,0-1 1,0 1-1,0-1 0,0 1 0,1 0 0,-1-1 1,1 1-1,0-1 0,0 1 0,0-1 0,0 0 1,0 1-1,1-1 0,-1 0 0,1 0 0,-1 0 1,1 0-1,0 0 0,0 0 0,0 0 0,0 0 1,0-1-1,0 1 0,0-1 0,4 2 0,5 1-11,0-1-1,1 0 1,-1-1-1,0 0 1,1-1-1,13 0 1,69-6-69,84-27-323,5 0 1251,-137 28-243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10018,'18'7'6748,"-15"-4"-6925,0 1-1,0-1 1,-1 0 0,1 1 0,3 6 0,-1-1 695,11 15-503,-2 0 0,-2 1 0,0 1 0,9 29-1,-5 1 510,14 97 0,-7 62 700,-17-146-1004,2 9-3,3 21 37,-3 167 0,-29-57-347,-3-72-3089,16-93 2340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26 152 9114,'3'-2'3492,"-3"2"-3443,0 0 0,0 0-1,0-1 1,0 1 0,0 0 0,0 0 0,0 0 0,0 0-1,0 0 1,0 0 0,0 0 0,1-1 0,-1 1-1,0 0 1,0 0 0,0 0 0,0 0 0,0 0-1,0 0 1,0 0 0,0 0 0,0-1 0,1 1 0,-1 0-1,0 0 1,0 0 0,0 0 0,0 0 0,0 0-1,0 0 1,0 0 0,1 0 0,-1 0 0,0 0-1,0 0 1,0 0 0,0 0 0,0 0 0,1 0 0,-1 0-1,0 0 1,0 0 0,0 0 0,0 0 0,0 0-1,0 0 1,0 0 0,1 0 0,-1 1 0,0-1-1,0 0 1,0 0 0,0 0 0,0 0 0,0 0 0,0 0-1,0 0 1,1 0 0,-1 0 0,0 1 0,0-1-1,0 0 1,0 0 0,-16 132 549,8-83-206,-2 91 0,11-110-130,1 1-1,2-1 1,9 36 0,-8-48-214,0 0-1,2 0 0,0-1 1,0 0-1,2-1 0,15 24 1,-21-37-54,-1 0 1,0 0-1,1-1 1,-1 1-1,1-1 1,0 1-1,0-1 0,0 0 1,0 0-1,0 0 1,1-1-1,-1 1 1,5 1-1,-5-2 2,-1-1-1,1 0 0,-1 1 1,1-1-1,-1 0 0,1 0 0,-1 0 1,1 0-1,0-1 0,-1 1 1,1-1-1,-1 0 0,0 1 0,1-1 1,-1 0-1,0-1 0,1 1 1,-1 0-1,0 0 0,4-4 1,4-4 62,-1-1 1,1 0-1,-2-1 1,0 0 0,0 0-1,-1-1 1,0 0-1,-1 0 1,7-18 0,3-14 166,12-61 1,-19 65-164,4-15-63,38-104 0,50-61-1906,-79 181 1574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9122,'0'0'128,"1"0"1,-1 0 0,0 0-1,1 0 1,-1 0-1,0 0 1,1 0-1,-1 0 1,0 0-1,1-1 1,-1 1 0,0 0-1,1 0 1,-1 0-1,0 0 1,0 0-1,1-1 1,-1 1-1,0 0 1,0 0-1,1 0 1,-1-1 0,0 1-1,0 0 1,0 0-1,1-1 1,-1 1-1,0 0 1,0-1-1,0 1 1,0 0 0,0 0-1,0-1 1,0 1-1,1 0 1,-1-1-1,0 1 1,0-1-1,7-17-235,2-50 1513,-3 0 0,-2-77-1,-2 55-853,-2 84-548,0 0 0,0 0 0,1 1-1,0-1 1,1 0 0,-1 1 0,1-1-1,0 0 1,0 1 0,1 0 0,-1 0 0,1 0-1,0 0 1,1 0 0,-1 0 0,6-4-1,-7 5 2,1 1-1,-1-1 1,0 1-1,0-1 1,0 0-1,-1 0 1,2-6-1,0 3-30,-1 8-86,0 19 8,21 110-104,-19-111 211,1 0 0,1-1 0,1 1 0,15 28 1,-19-42-9,0 0-1,1 0 1,-1 0 0,1-1 0,0 1 0,0-1 0,0 0 0,1 0 0,-1-1-1,1 1 1,9 4 0,-10-6 2,0 0 0,0-1 0,0 0 0,0 0 0,0 0 0,0 0 1,0-1-1,0 0 0,0 0 0,0 0 0,0 0 0,0 0 0,1-1 0,-1 0 0,0 0 0,0 0 0,4-2 0,4-1 8,-1-1 1,0 0-1,0-1 0,0 0 1,0 0-1,10-10 0,-5-10-34,5 6-210,-16 17-41,-1-1 0,0 0 1,0 0-1,0 0 0,6-8 0,-5 2-544,9-10-1268,-10 16 1806,1 1 0,-1 0 0,1 0 1,0 0-1,8-2 0,-13 5 282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11226,'124'11'4361,"-115"-14"-2336,8-2-2017,6-7-80,6 4 112,6 1-8,7-5 0,0-1 0,-2 1 96,6 6-176,-5 11-528,-4-1-176,3 8-793,-5-4-47,-1 1-929,-7-7 1529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10506,'53'-45'3665,"-43"68"-2929,-6 3-72,1 16 153,-5 10-121,8 29-448,-2 7-88,0 9-96,1 1-120,0-17-184,-1-4 24,1-19-168,-1-2 7,1-10-111,5-1-504,11-4-2217,4 0 2185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1712 8538,'7'-2'481,"0"0"-1,0-1 1,-1 0 0,1 0-1,-1-1 1,0 1 0,7-6 0,-5 2-297,0 0-1,-1-1 1,0 0 0,0 0 0,-1 0 0,0-1 0,7-13 0,0-5 46,-2-1 0,0-1 0,9-42 0,67-305 3392,-11 42-2249,25 3-511,-100 328-858,69-175 109,-56 148-112,1 0 0,1 1 0,33-43-1,-43 65 10,0 1-1,0 0 0,0 1 0,0-1 1,1 1-1,0 1 0,0-1 0,1 1 0,-1 0 1,10-3-1,-8 3 25,-8 3-25,1 1-1,-1-1 0,0 1 0,0-1 0,0 1 0,1 0 0,-1-1 0,0 1 0,0 0 0,1 0 0,-1 0 0,0 0 0,0 0 0,1 0 0,-1 0 0,0 0 0,0 0 0,1 1 0,-1-1 0,0 1 0,0-1 0,3 2 1,-3-1-3,1 0 0,-1 1 1,0-1-1,1 1 1,-1-1-1,0 1 1,0 0-1,0 0 0,0-1 1,0 1-1,-1 0 1,1 0-1,0 3 1,2 7 10,-2 1 0,1 0 0,-1 23 0,-1-26 1,0 563 270,6-211-155,-6-342-145,4 118 7,-3-126-31,1 1 1,0 0-1,1-1 0,0 1 0,1-1 0,0 0 0,1 0 0,8 12 0,-5-12-224,3 2-752,-8-6-3737,-3-8 3458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9562,'20'-6'3753,"3"-2"-1817,19 1-1144,2-4 33,16-1 15,-5 1-344,-6-6-368,0-1-88,1 2-520,-1 0-568,6-3 648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14387,'34'23'5073,"7"-3"-4065,20-3-1008,13-5 120,-5-21-88,33-3 3033,16-22-2297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541 202 904,'0'-25'126,"0"6"625,0-1 0,-3-21 0,1 34-418,1 0 1,-1 0-1,0 1 0,-1-1 0,0 0 0,0 1 0,0-1 0,-1 1 1,-5-7-1,-8-6 8366,15 19-8658,0-1-1,1 0 0,-1 1 1,0-1-1,1 1 1,-1-1-1,0 1 1,1 0-1,-1 0 1,0 0-1,0 0 0,1 0 1,-1 0-1,0 0 1,0 1-1,1-1 1,-1 1-1,0-1 1,1 1-1,-1-1 0,1 1 1,-1 0-1,-1 1 1,-3 1-10,0 0 1,0 1 0,1-1 0,-1 1-1,1 0 1,0 0 0,0 1-1,1 0 1,-1-1 0,1 2-1,-7 10 1,-11 22 180,1 2-1,3 0 1,-17 50 0,-27 70-133,31-86-34,-15 28 47,-17 45 136,40-82-111,6-18-15,-14 58 0,28-90-94,0 0 0,1 0-1,1 0 1,0 1 0,1-1 0,1 0-1,0 0 1,5 21 0,-2-20-9,0 0 1,1-1-1,1 1 1,1-1 0,0 0-1,1 0 1,0-1-1,1 0 1,1-1 0,0 0-1,1 0 1,0-1-1,1-1 1,0 0 0,1 0-1,27 16 1,-7-10-12,1-1 1,0-2 0,1-1-1,1-2 1,0-1-1,59 8 1,-12-10 195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201 351 3593,'-99'25'1579,"62"-19"238,20-11-1276,5 1 179,6 2-690,-16-6 2378,21 7-2338,0 1-1,1-1 0,-1 1 1,1-1-1,-1 0 0,1 1 1,-1-1-1,1 0 1,0 0-1,-1 1 0,1-1 1,0 0-1,-1 0 0,1 1 1,0-1-1,0 0 1,0 0-1,0 0 0,0 1 1,0-1-1,0 0 0,0 0 1,0 0-1,0 1 1,0-1-1,1 0 0,-1 0 1,0 0-1,0 1 0,1-2 1,16-26-32,16-10 3,-17 20 7,0-1-1,21-30 0,-30 36-25,6-9 9,0 1 1,1 0-1,1 1 0,26-27 0,-36 43-29,-1 0 1,0 0-1,1 0 1,0 1-1,0 0 0,0 0 1,0 0-1,0 1 1,0-1-1,1 1 0,-1 0 1,1 1-1,0 0 1,-1 0-1,1 0 0,0 0 1,0 1-1,0 0 0,0 0 1,-1 1-1,1-1 1,0 1-1,0 0 0,-1 1 1,8 2-1,-4 0 38,1 1 0,-1 0-1,0 0 1,0 1 0,-1 0 0,1 0-1,-1 1 1,-1 0 0,1 1 0,11 15-1,0 5 133,-1 1 0,14 31-1,5 8 71,-11-26-144,-2 2 0,-2 0 0,-2 1 1,-1 2-1,18 74 0,7 211 833,-33-216-587,7-1-175,-10-74-105,-2 0 0,1 54 1,-7-83-47,1 25 97,-2 0-1,-1 0 1,-13 58 0,14-85-307,-4 11 357,2-18-1737,0-13-2336,2-1 2572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559 178 2328,'-7'-28'1273,"5"17"-344,-1 0 0,0 0 1,0 0-1,-1 0 0,-11-19 1,10 20-231,1 4-118,1 0 0,-1 1 0,0-1 0,-1 1 0,1 0-1,-6-6 1,8 10-473,0 0-1,0 0 0,0 0 0,0 0 1,-1 0-1,1 0 0,0 0 0,0 0 0,0 1 1,-1-1-1,1 1 0,0 0 0,-1 0 1,1 0-1,0 0 0,-1 0 0,1 0 1,0 0-1,0 1 0,-1-1 0,1 1 1,-4 2-1,-8 2-28,1 2 0,0 0 0,0 1 0,1 0 0,0 1 0,0 0 0,1 1 0,0 0 0,1 1 0,0 0 0,1 0 0,0 1 0,-14 25-1,-2 12-10,1 1 0,-22 72 0,41-108-28,-41 105 11,-18 54 109,51-133-406,2 1-1,-8 54 1,19-91 20,-1-1 0,0 1 0,1-1 0,0 1 0,0 0 0,0-1 0,0 1 0,1-1 0,-1 1 0,1-1 0,0 1 0,0-1 0,0 1 0,1-1 0,2 5 0,-3-7 113,0 0 0,1 0 0,-1 0 0,1 0 0,-1 0 0,1 0 0,0-1 0,-1 1 0,1-1 0,2 1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3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864 240 8874,'-8'-2'4975,"-3"-7"-2938,-5-7-1728,-167-118 441,175 129-754,-8-6 47,0 0 0,-1 2 0,-1 0 0,1 0 0,-28-7 0,36 13 28,0 1-1,0 1 0,0-1 0,0 1 0,0 1 0,-1 0 0,1 0 0,0 1 0,0 0 0,0 1 0,0 0 0,0 0 0,-14 6 0,-7 7 35,1 1 0,1 1-1,0 2 1,-27 24 0,7-6-72,28-24 35,2 2 0,0 0 0,-29 32 0,42-40-51,-1 0 0,1 0-1,1 1 1,0-1 0,0 1-1,0 0 1,1 0 0,0 1-1,1-1 1,0 0 0,0 1-1,1 0 1,-1 15 0,3 9-33,1 0 0,9 44 0,0-3-7,1 14 2,9 122 5,-20-109 77,-12 104 0,-3-75 500,8 255-1,26 7 803,-19-378-1318,1 0 0,0 0 0,1 1 0,0-1 0,6 13 0,-7-21-51,1 1 0,0-1 0,1 0 0,-1 0 0,1-1 1,0 1-1,1-1 0,-1 0 0,1 0 0,0 0 0,1-1 0,10 8 0,-2-4-7,1-1 0,0-1-1,0 0 1,20 6 0,68 10-84,-29-10 67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5865,'70'111'2874,"-60"-91"574,-10-21-3293,-1 1-1,1 0 0,0 0 1,0-1-1,-1 1 0,1 0 1,0 0-1,0-1 0,0 1 1,-1 0-1,1-1 0,0 1 1,0 0-1,0-1 0,0 1 1,0 0-1,0 0 0,0-1 1,0 1-1,0 0 1,0-1-1,0 1 0,0 0 1,0-1-1,0 1 0,0 0 1,0-1-1,0 1 0,0 0 1,0-1-1,1 1 0,73-9 212,-11 2-306,22 1 150,149 7 0,-79 3-3084,-128-3 679,1 6 862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8242,'0'0'650,"3"-4"4981,13-24-4124,-12 21-1382,12-26 771,20-50 0,75-199 1562,-86 221-2355,-18 47-92,0-1-1,2 1 1,-1 0-1,1 0 1,1 1-1,20-20 1,-17 17-2,-11 12-11,0 1-1,1 0 1,-1 0-1,1 0 1,0 0 0,4-3-1,-6 5-3,-1 1-1,1 0 1,0-1-1,0 1 1,0 0-1,-1 0 1,1-1-1,0 1 1,0 0-1,0 0 1,0 0-1,-1 0 1,1 0-1,0 0 1,0 0-1,0 0 1,0 0-1,-1 1 1,1-1-1,0 0 1,0 1-1,0-1 1,-1 0-1,1 1 1,0-1-1,-1 1 1,1-1-1,0 1 1,-1-1-1,1 1 1,0-1-1,-1 1 1,1 0-1,0 1 1,4 5-36,-1 1 0,1-1 0,-2 1 0,1 0 1,-1 1-1,0-1 0,-1 0 0,1 1 0,0 9 0,4 15 2,9 12 33,1-1 0,2 0 0,35 57 0,-49-92 11,1 0 0,0 0-1,1-1 1,0 0-1,0 0 1,13 10 0,-17-15-2,1-1 0,-1 0 1,1 1-1,0-1 1,0 0-1,0-1 0,0 1 1,6 1-1,-8-3 3,0 0 0,1 1 0,-1-1 0,0 0 0,0 0 0,1 0 0,-1-1 0,0 1 0,0 0 0,1-1 0,-1 0 0,0 1 0,0-1 0,0 0 0,0 0 0,4-3 0,0-1 20,0 0-1,0 0 1,0-1-1,0 0 1,-1-1-1,6-9 1,25-46 107,-27 46-105,7-17-339,-1 0 0,14-50 0,-13 36-1558,-3 17-112,3 3 858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9626,'9'0'4930,"-8"0"-4810,0 0-1,0 0 1,-1 0 0,1 0 0,0 0 0,0 0-1,-1-1 1,1 1 0,0 0 0,0 0-1,-1 0 1,1-1 0,0 1 0,-1 0 0,1-1-1,0 1 1,-1-1 0,1 1 0,0-1-1,-1 1 1,1-1 0,-1 1 0,1-1 0,0 0-1,4-6-54,0-1 0,1 1-1,-1 1 1,2-1-1,-1 1 1,14-10 0,-11 12 51,0 1 0,0-1 0,1 2 0,0-1 0,0 2 0,-1-1 0,1 1 0,0 0 0,0 1 0,0 1 0,11 1 0,36-1 107,6-2-158,-33 2-57,0-2 0,43-7 0,11-4 8,-47 7-697,-1-1-1,53-16 0,-81 21 110,7-2-821,-15 3 1313,1 0 0,-1 0 0,0-1 0,1 1 0,-1 0 0,0 0 0,1 0 0,-1-1 0,0 1 0,0 0 0,1-1 0,-1 1 0,0 0 0,0 0 0,1-1 0,-1 1 0,0-1 0,0 1 0,0 0 0,0-1 0,0 1 0,1 0 0,-1-1 0,0 1 0,0-1 0,0 1 0,0 0 0,0-1 0,0 1 0,0-1 0,0 1 0,0 0 0,-1-1 0,-4-18-1291,-8-8 719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9226,'-2'1'320,"0"0"0,0 1 0,0-1 0,0 1 0,1-1 0,-1 1 0,0 0 0,1-1 0,-1 1 0,1 0 0,0 0 0,0 0 0,0 0 0,0 0 0,0 0 0,0 1-1,-1 2 1,-8 47-746,7-36 838,-13 84 744,-7 171 0,23-205-1157,3-1 0,2 1 0,23 108-1,-24-158-397,1 0 0,8 21 0,2-10-39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12483,'-1'0'4281,"1"0"-3865,13 1-112,21 4 152,35 0 64,-26-5-16,3-2 72,1-3 40,8-2-128,-6-4-208,-7-6-63,-3-1-145,-6 3-72,-7-4-337,3 7-383,-9 3-848,-4-5-809,-2 0 1481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8170,'3'-4'456,"-1"1"-1,1 0 1,0-1 0,0 1 0,0 0-1,0 1 1,1-1 0,-1 0 0,1 1-1,0 0 1,-1 0 0,8-3 0,-6 3-253,1 1 1,0-1-1,0 1 1,0 0-1,0 1 1,0 0-1,0-1 1,8 2-1,-3 1-182,0 0 1,-1 0-1,1 1 0,-1 1 0,1 0 0,-1 0 1,0 1-1,-1 0 0,16 11 0,-15-8-6,-1 1 0,1 0 0,-2 0 0,1 1 0,-2 0 0,1 1 1,-1 0-1,-1 0 0,0 0 0,0 1 0,-1 0 0,-1 0 0,5 21 0,-4-13 68,-2 0-1,0 0 1,-1 0 0,-1 1-1,-1-1 1,-1 1 0,0-1-1,-5 21 1,-9 15 119,-2 0-1,-32 70 1,16-44-66,-6 3 49,-1 2 140,39-85-314,0 1-1,0 0 1,1-1-1,-1 1 1,1 0 0,-1 0-1,1-1 1,0 1-1,0 0 1,0 0 0,0 0-1,1 0 1,-1-1-1,1 1 1,-1 0 0,1-1-1,0 1 1,1 2-1,0-2-10,0 0 0,0-1-1,0 0 1,0 1-1,1-1 1,-1 0-1,1 0 1,-1 0 0,1 0-1,0 0 1,0-1-1,-1 0 1,1 1-1,0-1 1,6 1 0,12 4-9,0-2 0,0 0 0,0-2 0,28 0 0,89-9-320,-102 3-270,45-11 1,-30 1 154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14307,'138'39'5393,"-141"-39"-4057,1-3-959,11 4-513,-9-1-8,20 2 72,60 13 47,-44-15 25,-3 3 0,-4 3 8,0 3 33,0 2-178,0-3-183,5-1-816,-7-5-720,4 9 1144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8978,'4'-3'768,"-1"-1"1,0 0-1,0-1 1,0 1-1,-1-1 0,4-7 1,0-5-954,8-34 1,-7 26 635,34-182 1460,-37 188-1591,-2 6-53,0 1-1,1-1 1,7-18-1,-8 28-233,0-1 0,-1 1 0,1-1 0,0 1 0,1 0-1,-1 0 1,1 0 0,-1 0 0,1 0 0,0 0 0,0 1 0,0 0 0,0-1 0,1 1 0,3-1 0,5-7 36,-12 10-66,0-1 0,0 1 0,1 0 0,-1 0 0,0-1 0,0 1 0,0 0 0,1 0 0,-1-1 0,0 1 0,0 0 0,1 0 0,-1 0 0,0-1 0,1 1 0,-1 0 0,0 0 0,1 0 0,-1 0 0,0 0 1,1 0-1,-1 0 0,0 0 0,1-1 0,-1 1 0,0 0 0,1 1 0,-1-1 0,0 0 0,1 0 0,-1 0 0,0 0 0,1 0 0,-1 0 0,0 0 0,1 0 0,-1 0 0,0 1 0,0-1 0,1 0 0,-1 0 0,0 0 0,1 1 0,0 0 9,-1-1-34,0 0-32,2 4-16,5 8 45,0-1 0,1 0 0,15 17 0,-2-2 9,38 61-18,-53-79 34,-1 0 1,0-1 0,1 0 1,0-1-1,0 1 0,0-1 0,1 0 0,0-1 0,0 0 0,1 0 1,-1 0-1,1-1 0,14 5 0,-18-7 1,0 0 0,0-1 1,0 0-1,1 0 0,-1 0 0,1-1 1,-1 0-1,1 1 0,-1-1 0,0-1 0,1 1 1,-1-1-1,1 0 0,-1 0 0,0 0 1,0 0-1,1-1 0,-1 0 0,0 0 0,0 0 1,0 0-1,-1 0 0,1-1 0,-1 0 0,1 0 1,5-6-1,4-9-748,0 0 1,-1-2-1,0 1 1,8-22-1,-17 34 106,15-28-949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9378,'2'-69'2982,"-2"69"-2947,0-1 0,0 1 0,0-1 1,0 1-1,0-1 0,0 1 0,0-1 0,0 1 1,0-1-1,0 1 0,1 0 0,-1-1 0,0 1 0,0-1 1,1 1-1,-1 0 0,0-1 0,0 1 0,1-1 0,-1 1 1,0 0-1,1-1 0,-1 1 0,1 0 0,-1 0 0,0-1 1,1 1-1,-1 0 0,1 0 0,-1 0 0,0-1 0,1 1 1,-1 0-1,1 0 0,-1 0 0,1 0 0,-1 0 0,1 0 1,-1 0-1,1 0 0,0 0 0,16 7-60,-16-6 107,9 3-67,-1 1 1,0 1 0,0 0-1,0 0 1,-1 0 0,0 1 0,0 1-1,-1-1 1,0 1 0,0 0-1,6 11 1,4 8 148,0 2-1,15 38 0,-9-15 119,61 124 502,-64-141-729,-2 1 1,-1 1-1,-2 1 0,-1 0 1,11 55-1,-13-9 17,1 138 1,-7-61 87,-1-84-1,-3 0 0,-17 152 0,13-210-365,0 1 1,2 0-1,1 24 1,0-22-786,0-11-909,3-24 800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9722,'2'-7'3014,"0"10"-1586,5 25-1198,2 46 0,-1 93 0,-8-101-23,4 1 0,20 111 0,-24-177-203,0 1 0,0 0 0,1-1 0,-1 1 0,1-1 0,-1 1 0,1-1-1,0 1 1,-1-1 0,1 1 0,0-1 0,0 0 0,0 1 0,0-1 0,0 0 0,2 2 0,-2-3 1,0 0 1,-1 0 0,1 0 0,0 1 0,-1-1-1,1 0 1,0 0 0,-1 0 0,1 0 0,0-1-1,-1 1 1,1 0 0,0 0 0,-1 0 0,1 0-1,0-1 1,-1 1 0,1 0 0,-1-1 0,1 1 0,-1 0-1,1-1 1,-1 1 0,1-1 0,-1 1 0,1-1-1,3-4 37,0 0 0,-1 0-1,1 0 1,-1 0 0,0 0-1,-1 0 1,3-7-1,22-64 209,90-230-6,-112 294-425,1 0-1,1 1 1,0-1 0,0 1 0,1 1-1,1-1 1,0 1 0,0 1-1,1-1 1,0 2 0,0-1 0,19-10-1,-18 15-271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3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6641,'4'-13'5561,"-2"-10"-3597,-2 9-1514,1 7-250,-1-1-1,0 1 0,-3-14 1,1-10 169,3 12-64,2 0 0,5-24-1,2-15 464,-10 55-722,0-1-1,0 1 1,-1 0-1,1 0 1,-1 0-1,0 0 1,-1-4 0,1 6-24,0-1 0,1 1 1,-1-1-1,1 0 1,-1 1-1,1-1 1,0 0-1,0 1 1,-1-1-1,1 0 1,0 1-1,1-1 1,-1 0-1,0 0 1,1-1-1,-1 2-20,0 1 0,1 0 0,-1 0 0,0 0 0,0 0-1,0 0 1,1 0 0,-1 0 0,0-1 0,0 1 0,1 0 0,-1 0-1,0 0 1,0 0 0,1 0 0,-1 0 0,0 0 0,1 0 0,-1 0-1,0 0 1,0 0 0,1 0 0,-1 1 0,0-1 0,0 0 0,1 0-1,-1 0 1,0 0 0,0 0 0,0 0 0,1 1 0,-1-1 0,0 0-1,0 0 1,0 0 0,0 1 0,1-1 0,-1 0 0,0 0 0,0 1-1,7 6-23,5 13 14,1 0 1,2-1 0,18 20-1,-27-33 18,-1-1-4,0 0 1,0-1-1,0 1 1,11 6-1,-13-10-5,-1 1-1,1-2 1,-1 1-1,1 0 1,-1-1 0,1 1-1,0-1 1,-1 1-1,1-1 1,0 0-1,-1-1 1,1 1-1,0 0 1,-1-1-1,5 0 1,4-4-303,-1 1 0,0-2 1,0 1-1,0-1 0,-1-1 1,0 0-1,15-14 0,-4 1-505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7482,'61'0'3736,"-55"11"-951,3-2-1433,8 4-720,0-7-248,3-3-223,0 0-185,-8-3-449,5 1-343,-8-1-1088,-1-3-569,-2-11 1545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4993,'32'-18'3329,"-14"7"15,7 11-383,-14 13-832,-7 5-329,8 40-664,1 6-304,-16 11-544,3 7-184,-8-7-104,2-2-56,-2 11 641,-4 0-1650,6-1 153,-3-2-296,1-13-48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 7738,'-28'32'3832,"34"-38"70,15-9-3620,4-3-151,-14 9-33,1 1 0,0 0 0,1 0 0,0 1 0,0 1 0,0 0 0,27-7 0,4 1 273,-24 6-219,1 1 0,35-5-1,-49 10-99,0 0-1,-1 0 0,1 0 1,0 1-1,0 0 0,0 0 1,0 1-1,-1 0 0,1 0 1,-1 0-1,1 1 0,7 4 1,-11-5-1,0 0 1,1 0 0,-1 0-1,0 0 1,0 0 0,-1 0-1,1 1 1,0-1 0,-1 1 0,1 0-1,-1 0 1,0 0 0,0 0-1,0 0 1,-1 0 0,3 5-1,-1 8 39,0 1-1,-1 0 1,-1 1-1,0-1 1,-4 32-1,-19 87 151,16-102-207,-35 199 155,-11 241 0,30-235-132,13-185 23,-2-1 0,-24 70 0,27-100-21,-3 7 95,-8 39 0,17-61-132,0 1 1,1-1-1,0 1 1,1 0-1,0-1 0,0 1 1,1-1-1,0 1 0,4 12 1,0-7-24,2 1 1,-1-1 0,2 0-1,0-1 1,1 0 0,0 0-1,21 21 1,6 10 125,-10-3 249,-24-38-264,0 0 0,-1 0-1,0 0 1,0 1 0,0-1 0,0 0 0,0 1-1,-1-1 1,1 1 0,-1 5 0,0-8-70,0-1 1,-1 1-1,1 0 0,0-1 1,0 1-1,0 0 0,0-1 1,-1 1-1,1 0 0,0-1 1,-1 1-1,1-1 0,-1 1 1,1-1-1,0 1 0,-1-1 1,1 1-1,-1-1 0,1 1 1,-1-1-1,0 1 0,1-1 1,-1 0-1,1 0 0,-1 1 1,0-1-1,0 1 1,-22 0 163,9-1-335,-231 32-3851,173-19 3408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9538,'-1'0'103,"0"0"1,0 1-1,0-1 1,0 0-1,0 1 1,0-1-1,0 1 1,0-1-1,0 1 1,0-1-1,1 1 0,-1 0 1,0-1-1,0 1 1,1 0-1,-1 0 1,0 0-1,1-1 1,-1 1-1,1 0 0,-1 0 1,1 0-1,-1 0 1,1 0-1,0 0 1,0 0-1,-1 0 1,1 1-1,1 1-75,0-1 1,0 1-1,1-1 0,-1 0 1,1 0-1,-1 0 0,1 0 0,0 0 1,-1 0-1,5 3 0,1 3 506,0 0-1,-1 0 0,8 14 0,0 0 331,29 43 375,-24-35-982,40 50-1,-52-73-247,0 0 0,0 0-1,0 0 1,1-1 0,0 0-1,0-1 1,0 0 0,1 0-1,0-1 1,0 0 0,10 4-1,-11-7 6,-1 1 0,0-1 0,1 0 0,-1-1 0,0 1-1,1-2 1,12-1 0,2-2 42,26-9 0,-5 1 4,52-7 44,32-8-172,-110 22-230,1-1 1,-1-1-1,0 0 1,-1-1-1,18-12 0,33-26-486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22 10682,'24'4'1301,"-1"0"0,1-1-1,39-2 1,71-10-296,-74 4 190,-49 4-676,0-1 0,1 0 0,-1-1 0,0 0 0,12-5 0,-24 10-498,0 0 1,1 0-1,-1-1 0,0 2 0,1-1 1,0 0-1,-1 0 0,1 0 0,0 0 0,0 0 1,0 3-1,-4 172 50,35 318 1,-26-447-22,4 29 194,-3 0-1,-4 82 1,-3-147-162,0 1-1,-1-1 1,0 0-1,-1 0 1,0-1 0,-1 1-1,0 0 1,-10 16-1,10-21-22,0 0 0,-1-1 1,0 0-1,-1 0 0,1 0 0,-1-1 0,0 1 0,0-2 0,-1 1 0,0 0 0,0-1 0,0-1 0,0 1 0,-8 2 0,-8 1 32,0-2-1,0 0 0,0-1 0,-39 1 1,6 0-80,-171 27-2713,226-32 2574,0 0 0,0 0-1,1 0 1,-1 0-1,0 0 1,0-1 0,0 1-1,0 0 1,0 0 0,0-1-1,1 1 1,-1 0-1,0-1 1,0 1 0,1-1-1,-1 1 1,0-1 0,0 1-1,1-1 1,-1 0-1,1 1 1,-1-1 0,0 0-1,1 1 1,-1-1 0,1 0-1,0 0 1,-1 0-1,1 1 1,0-1 0,-1 0-1,1 0 1,0 0 0,0 0-1,0 0 1,0 0-1,0 0 1,0 1 0,0-1-1,0 0 1,0 0 0,0 0-1,0 0 1,0 0-1,1-1 1,4-19-1091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4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1238 12003,'12'-33'3772,"-4"12"-3921,16-26 0,2 2 193,-3-2 0,-2-1 0,-2 0 0,25-100 0,-13-38 1136,1-5 643,-17 139-1063,-8 72-1005,24 114-43,-22-86 290,20 59 1,-25-93-10,2 0 0,0-1 0,0 1 1,1-2-1,1 1 0,0-1 0,1 0 0,15 16 1,-19-23-10,1 0 1,-1 0 0,1-1-1,0 0 1,0 0 0,0-1-1,0 0 1,1 0 0,-1 0-1,1-1 1,0 0 0,0 0-1,0 0 1,0-1 0,0 0-1,0-1 1,0 0 0,0 0-1,0 0 1,12-3 0,-9 1 18,0 0 0,-1-1 0,1-1 1,-1 0-1,0 0 0,0 0 0,0-1 1,-1-1-1,0 0 0,0 0 0,0 0 1,-1-1-1,0 0 0,8-9 0,2-7 71,-2 0 0,0-1 0,-1 0 0,10-27 0,34-108 148,-47 126-435,-2-1 0,-2 0 0,-1 0 0,1-39 0,13-88-3275,2 58 2311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34 12411,'0'0'126,"1"0"0,0-1 0,-1 1 0,1 0 0,0 0 0,-1-1 1,1 1-1,-1-1 0,1 1 0,-1 0 0,1-1 0,-1 1 0,1-1 1,-1 1-1,1-1 0,-1 1 0,0-1 0,1 0 0,-1 1 0,0-1 0,1 1 1,-1-1-1,0 0 0,0 1 0,0-1 0,0 0 0,1 1 0,-1-1 1,0 0-1,0 1 0,0-1 0,0 0 0,-1 1 0,1-1 0,0 0 0,0 0 1,-1 0-101,0 0 0,0 0 0,0 0 0,0 0 1,0 0-1,0 0 0,0 0 0,0 0 1,-1 1-1,1-1 0,0 0 0,0 1 0,-1-1 1,1 1-1,0 0 0,-1-1 0,1 1 1,0 0-1,-1 0 0,1 0 0,-2 0 0,1 0-6,0 0 0,1 0 0,-1 1 0,0-1 0,1 1 0,-1-1 0,1 1 0,-1 0 0,1-1 0,-1 1-1,1 0 1,-1 0 0,1 0 0,-1 0 0,1 1 0,0-1 0,0 0 0,0 0 0,0 1 0,0-1 0,-2 3-1,-5 7 54,-40 45 22,-72 115 0,-23 75 337,101-170-203,-3 3 37,-130 255 867,137-245-800,4 1 0,3 1-1,-24 123 1,46-153-228,2 0 1,3-1-1,2 2 1,12 108-1,-4-130-107,0 1 0,3-1 0,2-1-1,1 1 1,2-2 0,1 0-1,3-1 1,22 37 0,-24-51-12,1-1 1,1-1 0,0 0-1,2-1 1,1-1 0,0-2-1,42 28 1,-50-37-35,0-1-1,0-1 1,1 0-1,0 0 1,0-1-1,0-1 1,1-1-1,0 0 1,-1-1-1,18 1 1,3-3 93,1-2 0,68-13-1,64-15-58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0 658 10170,'11'-19'4146,"12"-6"-4283,-6 7 81,7-15 125,0-2 0,-3 0 0,32-70 0,22-37 675,-58 115-548,1 0 0,1 2 1,2 1-1,27-27 0,-37 41-190,1 0 1,0 1-1,0 0 1,1 1-1,0 1 1,0 0 0,1 0-1,0 2 1,0-1-1,0 2 1,18-4-1,-26 7-10,0 1 1,1-1-1,-1 1 1,0 1-1,1-1 0,-1 1 1,0 0-1,0 1 0,1-1 1,-1 1-1,0 0 0,-1 1 1,1-1-1,0 1 0,-1 0 1,1 1-1,8 7 0,-1 0-2,0 1-1,-1 1 1,-1 0-1,0 1 0,11 18 1,37 67-6,66 151 1,-95-185 15,21 45 140,60 187 0,-23 75 178,-21-76-233,-63-279-209,-4-14 15,1 1 1,-1 0-1,1 0 1,1-1-1,-1 1 1,0-1 0,1 1-1,-1-1 1,1 1-1,0-1 1,4 5-1,-6-8 66,0 0 0,0 0 0,0 0 0,1 1 0,-1-1 0,0 0 0,0 0 0,0 0 0,0 0 0,0 0 0,1 1 0,-1-1 0,0 0 0,0 0 0,0 0 0,1 0-1,-1 0 1,0 0 0,0 0 0,1 0 0,-1 0 0,0 0 0,0 1 0,0-1 0,1 0 0,-1 0 0,0 0 0,0-1 0,1 1 0,-1 0 0,0 0 0,0 0 0,0 0 0,1 0 0,-1 0 0,0 0-1,0 0 1,0 0 0,1 0 0,-1-1 0,0 1 0,4-11-1365,-2-15 391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1 10626,'-6'18'3441,"-8"17"-3529,-6 16 32,-31 33 600,-19 14 296,-13 14 465,-9 8 63,13 7-384,13-1-232,16-13-416,8-10-208,12-30-192,1-5-168,13-10-448,2-6-280,13-9 560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14491,'18'12'4577,"24"6"-4905,7-2-24,7-3 344,5 0 16,-2-10 8,-6-2 16,1-4 104,-16-9 32,-4 0-384,-1-5-264,-4-6 256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0 611 10898,'8'-1'105,"-1"-1"-1,1-1 1,-1 1-1,0-1 1,0 0 0,0-1-1,0 0 1,0 0-1,-1 0 1,0-1-1,0 0 1,0 0-1,0-1 1,-1 1-1,0-1 1,0-1 0,6-9-1,4-8 634,-2-1 0,0 0 1,13-38-1,-12 25 609,9-44 1,-23 81-1334,0-1 1,1 1-1,-1 0 0,0-1 1,1 1-1,-1 0 0,1 0 1,-1-1-1,1 1 0,0 0 1,0 0-1,-1 0 0,1 0 1,0 0-1,0 0 0,2-2 1,-3 3-19,1 0 1,0 0-1,-1 0 1,1-1-1,0 1 1,-1 0-1,1 0 1,0 0-1,-1 0 1,1 0-1,0 0 1,-1 0-1,1 0 1,0 1-1,-1-1 1,1 0-1,0 0 1,-1 0 0,1 1-1,0-1 1,-1 0-1,1 1 1,0 0-1,4 3-33,-1-1 0,0 1 1,0 1-1,-1-1 0,1 1 0,-1-1 0,4 7 0,15 28-64,-3-5 73,2 0 1,33 42-1,-46-68 32,-1 1 1,1-1-1,0 0 0,1-1 1,0 0-1,0 0 1,0-1-1,1 0 0,0-1 1,0 0-1,0-1 1,1 0-1,13 3 1,-19-6-5,0 0 1,1-1-1,-1 0 1,0 0-1,1-1 1,-1 1 0,0-1-1,1 0 1,-1-1-1,0 1 1,0-1 0,0 0-1,0 0 1,0-1-1,-1 0 1,1 1 0,-1-1-1,0-1 1,0 1-1,6-6 1,7-9 41,0-1 1,-1 0-1,15-25 0,-13 18 22,87-131 302,51-69-4027,-138 209 2743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14915,'38'8'4657,"28"-2"-5049,17-5-32,5 10 384,1-2 24,-23-4-32,-9-5 0,-22-6 88,-12-4 24,-6 3-792,-4-1-64,0-1-305,-4-3-2727,-8-30 2983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13899,'0'13'4625,"3"7"-4129,2 18-968,-5 34 72,1 20 296,-4 15 120,-4 7 0,-1-6 16,2 3-24,1-18 16,2-15 0,-3-21 8,3-12 40,1-11 1360,2-2-3000,13-4 1216,2-10 192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13635,'88'29'4181,"-54"-20"-4222,-1 2 0,0 1 0,-1 2 1,35 20-1,-63-31 50,0-1 1,0 1-1,0 0 1,-1 0 0,1 0-1,-1 0 1,0 1-1,0-1 1,0 1-1,0 0 1,-1 0-1,1 0 1,-1 0-1,0 0 1,0 1 0,-1-1-1,2 6 1,-2-3 55,-1 0 1,1 0-1,-2 0 1,1 0 0,-1 0-1,0 0 1,0 0-1,-1-1 1,0 1-1,0 0 1,-5 8 0,-11 22 370,-2 0 1,-34 48 0,8-15-91,38-57-305,-54 97 278,56-97-324,1 0 0,0 0 0,1 1 0,0-1-1,1 1 1,-3 28 0,6-37-21,0 0-1,1 0 1,-1 0-1,1 0 1,0 0 0,0 0-1,1-1 1,-1 1-1,1 0 1,0-1-1,0 1 1,5 7 0,-2-5-2,1-1 0,-1 1 0,1-1 0,0 0 0,1-1 1,13 10-1,0-3 5,0-2 0,1 0 0,0-1 1,36 11-1,9-3-116,0-3 0,74 5 0,-138-18-59,0-1 1,1 0-1,-1 1 1,0-1 0,1 0-1,-1 0 1,0-1 0,1 1-1,-1 0 1,5-2-1,-4-3-404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12539,'24'17'1363,"-17"-11"-1050,0-1 0,1 0-1,0 0 1,0-1-1,0 0 1,12 3-1,-16-5-328,0 0 1,0 0-1,0 1 1,-1-1-1,1 1 0,-1 0 1,1 0-1,-1 0 0,0 0 1,0 0-1,0 1 0,-1 0 1,4 5-1,14 17 1166,-17-23-1039,0-1 1,0 1-1,0-1 1,0 0-1,0 0 0,1 0 1,-1 0-1,1-1 0,-1 1 1,1-1-1,0 0 1,4 1-1,50 4 81,-22-3-126,196 16 79,-189-19-579,0-1 1,0-3 0,59-11-1,-68 7 12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 10970,'10'4'1147,"0"-1"1,-1-1-1,17 2 0,61 0-367,-46-3-699,6 1-106,-22 1 320,-1-2 0,1-1 1,-1 0-1,1-2 0,45-10 1,-44 3 510,-18 6-578,-1 0 0,1 0-1,0 1 1,1 0 0,-1 0 0,0 1 0,0 0-1,12 1 1,-20 0-226,1 0 0,-1 1 1,1-1-1,-1 1 0,0-1 0,1 0 0,-1 1 1,0-1-1,1 1 0,-1-1 0,0 1 0,0-1 0,1 1 1,-1-1-1,0 1 0,0-1 0,0 1 0,0-1 0,0 1 1,0-1-1,0 1 0,0-1 0,0 1 0,0 0 0,0-1 1,0 1-1,0-1 0,0 1 0,-4 24 33,3-18-31,-19 157 11,19-134-2,1 0-1,1 0 0,9 52 1,10 22 237,11 174 0,-33 34 497,-2-98-435,4-197-299,-5 184 400,2-165-106,-2 1-1,-1-1 1,-16 53-1,17-75-215,0 0 1,-1-1-1,-1 0 0,0 0 1,0-1-1,-1 0 0,-1 0 0,0-1 1,-1 0-1,0 0 0,0-1 1,-1-1-1,0 0 0,-21 13 0,14-12-90,-1-1-1,0-1 0,0 0 0,-1-2 0,0 0 0,0-1 1,-1-1-1,1-1 0,-33 1 0,-190-7-4106,218-1 5385,12-5-555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12203,'9'5'1301,"0"1"1,0 0 0,13 13 0,-11-9-983,-1 1 1,0 1 0,-1 0 0,10 15 0,-6-4-414,-1-1 1,-2 2 0,0 0 0,7 25 0,-3 7 279,-2 0 0,-3 1 1,3 87-1,-17 173 1038,-38 81 318,-21-5-794,61-378-749,-27 122 96,24-117-284,-1-1 0,-1 0 0,-1 0 0,-17 28 0,26-46 154,-1-1 0,1 1 1,0-1-1,0 0 0,-1 1 0,1-1 0,0 1 0,-1-1 0,1 1 0,-1-1 0,1 0 0,0 1 0,-1-1 0,1 0 0,-1 0 0,1 1 0,-1-1 0,1 0 0,-1 0 0,1 0 0,-1 1 0,1-1 0,-1 0 1,1 0-1,-1 0 0,1 0 0,-1 0 0,1 0 0,-2 0 0,2-1-31,-1 1 0,0-1 1,1 1-1,-1-1 0,0 1 0,1-1 1,-1 1-1,1-1 0,-1 0 1,1 1-1,-1-1 0,1 0 0,-1 1 1,1-1-1,0 0 0,-1 0 0,1 1 1,0-1-1,0-1 0,-2-38-1498,2-38 680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12339,'90'28'4481,"16"-2"-3345,22-1-1160,-13-7 40,-31-10 16,-10-1 16,-17-1 16,-10 2 80,-18-3-448,-11-2-408,-33 4 464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19612,'55'21'6218,"20"2"-6595,6-5-71,-6-10 264,-10-8-24,-7-8-632,3-15-512,0-18-185,-3-5 33,-1-24 728,4-4 552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16676,'47'9'4881,"12"5"-5057,13 5-953,1 4 369,-7-5 744,4 6 120,2-2 16,2-4 8,-16-3 0,-21-10-96,-11-3 128,-13-7-296,10-3-176,13-4 224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16676,'3'0'358,"0"-1"1,0 1-1,0-1 1,0 0-1,0 0 1,0 0-1,0 0 1,-1-1-1,1 1 0,4-3 1,-3 0-316,1 0 1,-1 0-1,0-1 1,0 1-1,0-1 1,-1 0-1,0 0 1,4-8-1,2-7-692,0-1 1,9-42-1,39-235 320,-55 288 327,4-23 313,2 0-1,18-49 0,-25 78-205,0 0-1,1 0 1,-1 0 0,1 0-1,0 0 1,0 1-1,0-1 1,1 1 0,-1-1-1,1 1 1,0 0-1,0 0 1,0 0 0,0 1-1,0-1 1,0 1-1,1-1 1,0 1-1,-1 0 1,7-2 0,-10 4-93,1 0 1,0-1 0,0 1 0,0 0-1,-1 0 1,1 0 0,0 0-1,0 0 1,0-1 0,0 2 0,0-1-1,-1 0 1,1 0 0,0 0-1,0 0 1,0 0 0,0 1 0,-1-1-1,1 0 1,0 1 0,0-1 0,-1 1-1,1-1 1,0 1 0,0-1-1,0 2 1,14 24-19,38 116 53,-6-15 13,-42-115-57,1 0 0,0 0-1,0-1 1,2 1 0,-1-1 0,1-1 0,1 0 0,13 13 0,-16-17 4,1-1-1,0 0 1,0 0 0,1-1 0,-1 0 0,1 0-1,0-1 1,0 0 0,0 0 0,1-1 0,-1 0 0,1-1-1,15 2 1,-8-3 21,1-1 1,-1 0-1,0-2 0,1 0 0,-1 0 0,0-1 0,-1-1 1,1-1-1,-1 0 0,0-1 0,-1-1 0,1 0 1,-2-1-1,1-1 0,17-15 0,-6 1 1,-1 0 0,0-1 0,-2-2 0,-2 0 0,0-1 0,23-45 0,-7 1-94,43-119 1,-43 74-3490,-8 6 1809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54 9290,'-61'-39'3057,"46"28"-2015,14 7-1133,1 5 43,1-1 0,0 0 0,0 0 0,0 1 0,-1-1 0,1 0 0,0 1 0,0-1 0,-1 1 0,1-1 0,0 1 0,-1 0 0,1-1-1,0 1 1,-1 0 0,2 0 0,115 150-202,-95-125 284,2-2 1,1-1-1,48 35 0,-27-30-53,1-1-1,1-2 1,1-3-1,68 22 1,222 50-108,-296-84 138,28 8 148,301 81 997,-234-56-824,2-6 0,224 29 0,-260-57-291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10954,'36'19'4065,"21"6"-2568,33 15-1754,37 18 97,0 17 32,16 32 48,1 11 8,26 20 24,7 4 88,22 13 16,2-4 32,-8-12 24,2-15 144,-2-33-312,-1-9-1200,-9 1 944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9826,'2'-6'2952,"-1"4"-961,1 6-1122,6 17-592,2-1-84,9 24 538,16 53 0,-6 13 450,18 135 0,-6 126-538,-35-276-605,-4-1 0,-4 1 0,-20 135 0,0-107 1977,0 13-1040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1021 10506,'-2'-10'370,"0"-1"0,1 1 0,0-1 0,1 0-1,0 0 1,1 1 0,0-1 0,1 0 0,0 1 0,5-17 0,5-6-817,30-59 0,-27 61 729,45-78-281,98-135 1,-121 191 91,4 1 1,1 2 0,79-71-1,-108 109-71,0 1 0,1 0 0,1 1-1,0 0 1,0 1 0,1 1 0,0 1-1,0 0 1,31-8 0,-42 14-21,0 1 0,0-1 0,0 1 0,1 0 0,-1 0 0,0 1 0,0-1 0,0 1 1,0 0-1,0 1 0,0-1 0,0 1 0,0 0 0,-1 0 0,1 1 0,-1-1 0,1 1 0,-1 0 0,7 6 0,-1 1 28,-1 0 0,1 0 0,-2 1 0,0 1 0,0-1 0,8 18 0,17 38 300,-4 1 0,-3 2 0,-2 1 0,23 125 0,19 301 1973,-34-60-1549,-10-115-560,-19-279-180,2-1 1,2 1-1,19 63 0,35 67-377,-56-154-573,-4-15-38,0-10 49,0-5 422,3-24-395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0 11274,'-58'23'3785,"-26"40"-3609,-1 24-240,-13 59 176,-9 18 136,-5 16 152,7 12 161,-7-29-81,2-19-96,27-32-104,1-32-144,25-28-96,17-5-96,17-15 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4441,'3'13'730,"-2"-9"-462,0-1 1,0 1-1,0 0 1,0 0-1,1-1 1,-1 1 0,4 3-1,-4-5-108,0-1 1,0 0-1,0 0 0,1 0 0,-1 0 1,0 0-1,1 0 0,-1 0 0,1-1 1,-1 1-1,1-1 0,-1 1 0,1-1 1,-1 1-1,1-1 0,-1 0 0,1 1 1,0-1-1,-1 0 0,1 0 1,-1 0-1,3-1 0,344-50 7868,-226 29-6397,167-10 0,-228 30-1598,-7 1-47,0-2-1,78-14 1,-107 13-210,-20 4-71,1-1 0,0 0 0,-1 0 1,1 0-1,0-1 0,-1 0 1,9-3-1,-14 4 198,1 1-1,-1 0 1,1-1 0,-1 1 0,0-1-1,1 1 1,-1 0 0,1-1 0,-1 1-1,0-1 1,0 1 0,1-1 0,-1 1-1,0-1 1,0 1 0,1-1 0,-1 0-1,0 1 1,0-1 0,0 1 0,0-1-1,0 1 1,0-1 0,0 0 0,-2-10-595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5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12027,'116'11'4216,"-34"-11"-3295,42-2-801,41-4 232,6-2 32,-21-1-184,-21 2-16,-36-1-160,-7-4 56,-3-1 128,-18 1-64,-26 3-384,-16 3-48,-31 0 64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6:0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27 144 16203,'-23'20'5746,"20"0"-4242,36-3-1792,21-2-40,21-2 248,7-6 16,21-7-464,-2-10-360,-3-23-1001,-14-13-615,-21-24-1145,-5-6 2153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6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0 929 10570,'6'-10'4699,"6"-20"-4952,-9 23 396,8-25 101,-1 0-1,-1 0 1,5-40-1,5-104 2621,4-19-512,-16 158-1967,1 0 0,24-64 0,-27 87-380,1 2-1,0-1 0,1 1 1,0 0-1,1 0 0,1 1 0,0 0 1,0 1-1,1 0 0,20-17 0,-26 24-22,0 1 0,0-1-1,1 1 1,-1-1 0,1 1-1,-1 1 1,1-1 0,0 1-1,0-1 1,0 1-1,-1 1 1,1-1 0,0 1-1,10 0 1,-8 1-14,-1 0 1,1 1-1,-1 0 1,1 0-1,-1 0 1,0 1-1,0 0 1,0 0-1,0 1 1,5 4-1,3 3-36,0 1 1,-1 1-1,-1 0 0,0 1 0,-1 0 1,0 1-1,11 22 0,78 177-112,-15-29 192,-80-175 2,1 0-1,0-1 1,1 0 0,0 0-1,0-1 1,1 0-1,13 12 1,-19-18-2,1 0-1,0 0 1,0 0 0,0 0-1,-1-1 1,1 1 0,1-1-1,-1 0 1,0 0 0,0 0 0,0 0-1,1 0 1,-1-1 0,0 1-1,1-1 1,-1 0 0,1 0-1,-1 0 1,0-1 0,1 1-1,-1-1 1,0 0 0,0 0 0,1 0-1,-1 0 1,0 0 0,5-3-1,1-4 30,0 1 0,0-1 0,0 0 0,-1-1 0,0 1 0,-1-2 0,0 1-1,6-11 1,43-88 178,-51 98-203,24-59 68,8-16-204,-34 79 79,11-22-507,-14 27 491,1-1 1,-1 1 0,1-1-1,-1 1 1,1-1 0,-1 1-1,0-1 1,0 1 0,0-1-1,0 0 1,0 1-1,0-1 1,0 1 0,-1-1-1,0-1 1,-11-8-271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6:0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1062 18260,'34'12'5401,"31"-18"-6153,23-5-152,11-4 392,-12-16 80,-12 7 1080,-16-4-2113,-16 1-439,-4-9 1504</inkml:trace>
  <inkml:trace contextRef="#ctx0" brushRef="#br0" timeOffset="1">1302 1 13171,'20'24'6209,"-11"53"-744,6 36-5337,-4 77-232,-9 23 136,-7 18-8,-10-21 144,9-13-568,3-16-88,3-21 48,10 6 2264,6-26-1263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7786,'1'0'1834,"6"-4"1388,31-23-3045,-3-7 196,-11 10 276,1 1 0,47-34 0,-52 44-356,1 1 1,0 1-1,0 1 0,1 1 0,33-9 0,-45 16-275,0-1-1,1 2 0,-1-1 0,1 1 1,-1 1-1,1 0 0,0 1 0,-1 0 1,1 0-1,-1 1 0,0 1 0,0-1 1,1 2-1,15 7 0,-17-7 25,0 1 1,-1 1-1,0 0 0,0 0 0,0 0 1,-1 1-1,12 14 0,-9-8 101,-1 1-1,0 0 1,-1 0-1,6 17 1,-14-31-141,50 102 276,-43-90-262,1 0 1,0-1-1,1 0 1,1 0-1,20 18 1,-14-16-5,0-1 1,0-1 0,1 0 0,0-1 0,22 9 0,-29-15-2,0-1 1,0 0 0,1-1-1,-1 0 1,1 0 0,-1-1-1,1 0 1,-1-1 0,1 0 0,0-1-1,14-3 1,15-4 37,44-2 0,-67 9-45,0 1-1,0 1 0,0 0 0,1 2 0,22 5 0,5 4-15,11 4 3,1-3 1,94 11 0,-29-19 2,-58-4-5,1 4 1,86 16 0,-9 12 41,279 50 46,-371-78-32,0-4 1,0-1-1,0-2 1,64-12 0,192-54 472,-281 62-464,45-8 113,139-10-1,-140 20-86,0-4-1,71-17 1,22-26 113,-24 7-87,-106 36-78,238-57 4,-236 59-47,0 2 0,0 2 0,0 0 0,0 3 0,0 1 0,37 6-1,138 24 84,5 0 87,-143-16-110,-41-8-38,0-2 1,1 0-1,57 1 1,137-26 187,-79 5-58,-82 9-137,331-19 157,-1 24 254,-320 7-307,125 28 0,42 5-132,5-7 1,-77-7 19,194 36-48,-260-42 10,71 6 40,12 2 12,-157-22-7,3 1 15,35 3-1,-58-9-5,-1-1-1,0 0 1,1 0 0,-1-1 0,0 0 0,1 0-1,-1-1 1,0 0 0,12-5 0,-20 7-15,1 0 1,-1 0-1,1 0 1,-1 0-1,1 0 1,-1-1-1,0 1 0,1 0 1,-1 0-1,1 0 1,-1-1-1,0 1 1,1 0-1,-1-1 1,0 1-1,1 0 1,-1-1-1,0 1 1,1 0-1,-1-1 1,0 1-1,0 0 0,1-1 1,-1 1-1,0-1 1,0 1-1,0-1 1,0 1-1,1-1 1,-1 1-1,0 0 1,0-1-1,0 1 1,0-1-1,0 1 1,0-1-1,0 1 0,-1-1 1,1 0-1,-15-14 1468,14 14-1212,-22-16 591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5 8514,'-20'-3'1488,"0"2"-1,-22 1 1,22 1-1051,0 1-1,1 1 1,-37 10 0,30-3-297,0 0 0,1 1 1,1 1-1,0 2 1,-26 18-1,34-19-41,1 0 1,0 0-1,1 1 1,0 1-1,1 0 1,-13 21-1,4 0 47,-35 74 0,31-47 127,2 1 0,4 1 1,-14 74-1,-14 205 221,44-276-478,3 1 0,3-1 0,2 0 0,18 85 0,2-42-3,65 186 0,-74-255 11,2 0 1,27 48 0,-37-77-30,1-1-1,0 0 1,1 0-1,1-1 1,-1 0-1,2-1 1,-1 0 0,2 0-1,-1-1 1,25 14-1,-16-13-396,0-2-1,1-1 1,0 0-1,0-2 1,1 0-1,0-1 1,-1-1-1,1-1 1,23-2-1,30-3-902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844 204 6777,'11'-13'1850,"-2"1"-1,17-29 0,-25 40-1760,-1 0-1,1-1 0,-1 1 1,0 0-1,1-1 0,-1 1 0,0-1 1,0 1-1,0-1 0,0 1 1,0 0-1,0-1 0,-1 1 1,1-1-1,0 1 0,-1-1 0,1 1 1,-1 0-1,0-1 0,1 1 1,-1 0-1,0 0 0,0 0 1,0-1-1,1 1 0,-3-1 0,0-2 115,-1 1 0,0 0 0,0-1 0,0 1-1,-8-4 1,-11-5 35,-2 0 0,0 2 0,0 0 0,-1 2 0,0 1 0,-34-5 0,41 9-238,-1 1-1,1 1 1,-1 1-1,0 1 0,1 1 1,-1 0-1,1 2 1,-1 0-1,-22 8 0,28-6 21,0 1-1,1 0 0,0 1 1,1 0-1,0 1 0,0 1 1,1 0-1,-19 21 0,-5 10 237,-30 49 0,65-90-255,-14 23 16,1 0-1,1 0 1,1 2-1,1-1 1,2 1-1,0 0 1,-4 29-1,-19 87 19,-20 102 10,42-182-44,2 0 1,1 63-1,12 220 37,-5-323-18,1-1 1,1 0 0,10 33-1,-12-46-12,1 0-1,1 0 0,-1-1 1,1 1-1,0-1 0,1 0 0,0 0 1,0 0-1,0 0 0,0-1 1,1 0-1,0 0 0,0 0 1,0 0-1,1-1 0,0 0 0,0 0 1,10 5-1,8 1-64,-1-1 0,1-2 0,1 0-1,-1-2 1,1 0 0,0-2 0,0-1 0,1-1 0,-1-1 0,0-1-1,0-1 1,38-9 0,6-2-1715,82-23-4592,-80 11 4817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12043,'10'-40'3380,"-10"40"-3356,0-1 1,0 1-1,1-1 0,-1 1 0,0 0 0,0-1 0,1 1 0,-1 0 0,0-1 0,1 1 1,-1 0-1,0 0 0,1-1 0,-1 1 0,1 0 0,-1 0 0,0 0 0,1-1 0,-1 1 1,1 0-1,-1 0 0,1 0 0,-1 0 0,1 0 0,-1 0 0,0 0 0,1 0 0,-1 0 1,1 0-1,-1 0 0,1 0 0,-1 0 0,1 1 0,13 3-98,-13-3 146,5 3 80,0 0-1,0 0 1,0 1 0,0 0 0,-1 0 0,0 0 0,8 12 0,6 4 253,15 15 56,-1 1-183,70 58 1,-15-32-239,-56-42-38,0 1-1,-2 2 1,38 38-1,-48-41-11,56 69-192,-73-86-95,-1-1 0,-1 1-1,1 0 1,0-1-1,-1 1 1,0 0 0,0 0-1,0 0 1,0 0-1,-1 0 1,0 0 0,0 6-1,-1-12-4204,1 1 2919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9658,'-4'4'502,"0"-1"1,0 1-1,0-1 1,1 1-1,-1 1 0,1-1 1,0 0-1,-4 8 0,-18 43-829,17-36 671,-30 75-5,-27 60 228,53-131-482,-1 0 0,-1-1 0,-1 0-1,-24 27 1,-36 25 75,-15 18-79,80-79-94,-1 1 0,2-1-1,0 2 1,0 0 0,-10 25-1,12-20-109,2-1-1,0 1 1,0 0-1,-2 40 1,6-18-847,5 57-1,-4-89 650,2 0-1,-1 1 0,1-1 0,4 11 0,-1-10 21,0 0 1,14 19-1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9722,'0'0'120,"1"0"0,-1 0 0,1 1 0,-1-1 0,1 0 0,-1 0 1,0 0-1,1 1 0,-1-1 0,0 0 0,1 0 0,-1 1 0,0-1 0,1 0 0,-1 1 0,0-1 0,1 0 0,-1 1 0,0-1 0,0 1 1,0-1-1,1 0 0,-1 1 0,0-1 0,0 1 0,0-1 0,0 1 0,0-1 0,0 1 0,0-1 0,0 0 0,0 1 0,0-1 0,0 1 0,0-1 1,0 1-1,0-1 0,0 1 0,0-1 0,-1 0 0,1 1 0,0-1 0,0 1 0,0-1 0,-1 0 0,1 1 0,0-1 0,-1 0 0,1 1 1,0-1-1,-1 0 0,1 1 0,-6 8-40,-1 4 147,1 0-1,1 1 1,0-1-1,-4 20 1,-8 21 87,-36 85-8,-33 97-133,85-233-251,-1 0 0,1 0 0,0 1 1,1-1-1,-1 0 0,0 1 0,1-1 1,0 0-1,-1 1 0,1-1 0,1 1 0,-1-1 1,0 0-1,1 1 0,0-1 0,0 0 0,2 7 1,-2-10-38,-1 1 1,1-1 0,-1 1-1,1-1 1,-1 1 0,1-1-1,0 0 1,-1 1 0,1-1-1,0 0 1,-1 1 0,1-1-1,0 0 1,-1 0 0,1 0 0,0 1-1,0-1 1,-1 0 0,1 0-1,0 0 1,-1 0 0,1 0-1,0 0 1,0-1 0,-1 1-1,1 0 1,0 0 0,-1 0-1,1-1 1,0 1 0,1-1-1,13-11-1155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12355,'-86'181'4617,"106"-89"-3281,7 20-352,-8 4-32,-12 5-63,-2-5-281,-8-7-88,0-14-152,6-16-152,-3-30-112,0-9-48,-3-17-232,-3-3-216,0-8-464,0-6 151,4-3 377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11218,'87'-24'3688,"-87"23"-3641,1 1 0,0 0-1,0-1 1,-1 1 0,1 0 0,0 0 0,0 0 0,0-1-1,0 1 1,-1 0 0,1 0 0,0 0 0,0 0 0,0 1 0,-1-1-1,1 0 1,0 0 0,0 0 0,0 1 0,-1-1 0,1 0-1,0 1 1,0-1 0,-1 0 0,1 1 0,0-1 0,-1 1 0,1-1-1,0 1 1,-1 0 0,1-1 0,-1 1 0,1 0 0,-1-1-1,1 1 1,-1 0 0,1 1 0,2 3-47,45 45 54,-18-18 25,2-1 0,57 44 0,4 1-502,-22-16-2280,-52-47 1153,-1-4 699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 6921,'0'0'176,"0"0"0,0-1 0,0 1 0,0-1 0,0 1 0,-1 0 0,1-1 0,0 1-1,0 0 1,0-1 0,0 1 0,-1 0 0,1 0 0,0-1 0,0 1 0,0 0-1,-1-1 1,1 1 0,0 0 0,-1 0 0,1 0 0,0-1 0,0 1 0,-1 0-1,1 0 1,0 0 0,-1 0 0,1 0 0,-1 0 0,1-1 0,0 1 0,-1 0 0,1 0-1,0 0 1,-1 0 0,-3 16 2987,3-13-3492,-8 40 1225,-3 0 0,-26 67-1,16-50-381,-90 292 935,105-329-1428,-5 18 16,-2-2 0,-1 1 1,-25 44-1,33-73-168,1 1 0,1 1 0,0-1 0,0 1 0,2 0 0,-1 0-1,2 0 1,0 0 0,-1 26 0,3-32-151,0-7 233,-1 0-1,1 1 1,0-1 0,0 1 0,0-1 0,0 1 0,0-1 0,0 1 0,0-1 0,0 1 0,0-1-1,0 1 1,0-1 0,0 0 0,0 1 0,1-1 0,-1 1 0,0-1 0,0 1 0,0-1-1,1 1 1,-1-1 0,0 0 0,0 1 0,1-1 0,-1 0 0,0 1 0,1-1 0,-1 0 0,0 1-1,1-1 1,-1 0 0,1 0 0,-1 1 0,0-1 0,1 0 0,-1 0 0,1 0 0,-1 0-1,1 0 1,-1 1 0,1-1 0,-1 0 0,1 0 0,-1 0 0,1 0 0,-1 0 0,1-1 0,-1 1-1,0 0 1,1 0 0,-1 0 0,1 0 0,0-1 0,3 1-249,-1-1 0,1 0 0,0 0 0,0-1 0,-1 1 0,6-4 0,29-25-874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11226,'83'-56'3615,"-79"53"-3437,1 0 1,-1 1 0,1-1-1,0 1 1,0 0 0,0 0-1,0 1 1,6-2 0,9-2-96,23-10-37,0-1 0,-2-3 0,0-1 1,-1-3-1,-2 0 0,51-41 1,0-13 1574,-85 74-1521,-1 1-1,1-1 0,0 1 0,0-1 1,0 1-1,0 0 0,1 0 1,5-1-1,-9 3-83,0 0 0,0-1 0,0 1-1,0 0 1,0 0 0,0 0 0,0 0 0,-1 0 0,1 0 0,0 1 0,0-1 0,0 0 0,0 0 0,0 1-1,0-1 1,-1 0 0,1 1 0,0-1 0,1 2 0,-1-1-9,0 0 0,-1 0 0,1 0 0,0 0 0,-1 0 0,1 1 0,-1-1 0,1 0 0,-1 0 0,0 1 0,1-1 0,-1 0 0,0 1 0,0-1 0,0 0 0,0 1 0,0-1 0,-1 2 0,-4 34 104,-2 0 0,-17 52 1,7-27-30,-4 16 7,4 0 0,-13 160 1,29-25-54,3-180-35,2 1 0,1-1 0,2 0 0,14 43 0,-14-56 23,0-3 192,-2 0 1,1 0-1,-2 0 1,0 1-1,1 26 1,-5-44-151,1 1 0,-1 0 1,0 0-1,0 0 0,0-1 0,0 1 1,0 0-1,0 0 0,0 0 0,0 0 1,0-1-1,0 1 0,0 0 0,-1 0 0,1 0 1,0-1-1,0 1 0,-1 0 0,1 0 1,-1-1-1,1 1 0,0 0 0,-1-1 0,0 1 1,1-1-1,-1 1 0,1 0 0,-1-1 1,0 1-1,1-1 0,-1 1 0,0-1 0,1 0 1,-1 1-1,0-1 0,0 0 0,-1 1 1,-20 9 261,-27 21-288,45-29-45,0 1 1,-1-2 0,1 1 0,0 0-1,-1-1 1,0 0 0,1 0 0,-1 0-1,0-1 1,-7 0 0,-13 3-183,3 1-262,16-4-1,0 1-1,0 0 1,0 1 0,0-1 0,0 1-1,0 0 1,0 1 0,0-1-1,1 1 1,-9 6 0,9-2-609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10546,'5'7'4753,"-5"0"-1832,-2 4-2209,-1 13-720,-2 12 96,-4 22 120,2 8 16,-7 16-24,0 7-96,-6-2-48,-6 1 24,0-12-64,2-9-160,10 2-624,-8-10-448,7-7 696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7914,'-2'-3'355,"1"1"0,0-1 0,0 1 0,0 0 0,0-1 0,0 0 0,0 1 0,1-1 0,-1 0 0,1 1 0,0-1 0,0 0 0,0 1 0,0-4 0,1 5-307,0-1-1,0 0 0,0 0 0,0 1 0,0-1 0,0 1 1,0-1-1,1 1 0,-1-1 0,0 1 0,1 0 1,-1 0-1,1 0 0,-1 0 0,1 0 0,0 0 0,-1 0 1,1 0-1,3 0 0,-3 0 34,0 1 0,-1-1-1,1 1 1,0 0 0,0 0 0,0 0-1,0 0 1,0 0 0,0 0 0,0 0-1,0 1 1,-1-1 0,1 1 0,0-1 0,0 1-1,0 0 1,-1 0 0,1 0 0,0 0-1,-1 0 1,1 0 0,-1 0 0,2 2-1,6 5 388,-1 0-1,13 16 1,-11-11-250,135 165 1250,41 46-1321,-129-160-138,-25-27-43,1-1-1,46 37 1,-79-73 25,2 2-187,0 0 0,0-1 0,1 1 0,-1-1 0,0 1 0,1-1 0,-1 0 0,0 0-1,1 0 1,0 0 0,-1 0 0,1 0 0,3 0 0,-1-5-1291,-4-12 676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16 6585,'-3'-2'860,"1"0"0,-1 0 0,0 1 0,1-1 0,-1 1 0,0 0 0,0 0 0,-5-2 0,5 3-718,0 0 1,1 0-1,-1 0 0,1 0 0,-1 0 1,1 1-1,-1-1 0,1 1 1,-1 0-1,1 0 0,0 0 1,-1 0-1,1 0 0,0 0 1,0 0-1,0 1 0,-1-1 1,-1 4-1,-41 36 168,3 3 1,-62 82-1,49-55 350,-82 144 1,115-173-691,1 1 1,2 1-1,2 1 1,3 1-1,-13 58 1,25-90-423,0 0-1,1-1 1,1 27-1,0-36 197,0-1-1,1 1 0,-1-1 0,1 1 0,0-1 0,0 1 0,0-1 1,0 0-1,0 1 0,1-1 0,-1 0 0,1 0 0,0 0 0,0 0 1,0 0-1,1 0 0,-1-1 0,1 1 0,2 2 0,-3-4 130,0-1-1,0 1 1,0 0-1,0-1 1,0 1-1,0-1 0,0 0 1,1 1-1,-1-1 1,4 0-1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8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12211,'7'0'185,"-1"0"0,1 1 1,-1 0-1,0 1 1,1-1-1,-1 1 0,0 1 1,0-1-1,0 1 1,0 0-1,-1 0 0,1 0 1,-1 1-1,0 0 1,0 0-1,0 0 0,0 1 1,-1 0-1,0 0 1,0 0-1,0 0 0,-1 1 1,4 6-1,4 9-97,-1 1 0,-2 0 1,0 0-1,-1 1 0,4 25 0,2 29 628,-3 1 0,-3 0 1,-5 102-1,-34 237 719,-41-12-923,24-164-500,19-108-2213,47-153-4147,0-9 4943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9938,'8'4'4169,"15"-1"-1504,11 5-2585,7 1-80,13-3 176,-1-3 88,15-3-72,10-10 8,4 1 80,-4-7-200,-9 1-440,-17 4-320,-9 4 304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14699,'-6'23'6073,"7"-14"-3528,11-4-1705,13-1-896,5 3-16,16-6 312,14-1-296,4-6-952,-1-8-800,0-6-1137,-7-1 1625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584 419 3513,'33'-83'3425,"41"-166"1,-72 239-3064,5-29 826,-7 37-1045,0 0-1,0-1 1,0 1-1,0 0 1,0 0-1,-1-1 1,1 1-1,-1 0 1,1 0-1,-1-1 1,0 1-1,-1-3 1,1 5-111,1-1 1,-1 1-1,1-1 0,-1 1 1,1-1-1,-1 1 1,0-1-1,1 1 0,-1 0 1,0-1-1,0 1 1,1 0-1,-1 0 0,0-1 1,1 1-1,-1 0 0,0 0 1,0 0-1,0 0 1,1 0-1,-1 0 0,0 0 1,0 0-1,1 0 0,-1 1 1,0-1-1,1 0 1,-1 0-1,0 1 0,0-1 1,1 0-1,-1 1 1,0-1-1,1 1 0,-1-1 1,1 1-1,-1 0 0,-24 21 64,-17 25 364,-39 59 0,0 5 216,-80 122 31,120-159-529,3 2 0,3 1 1,4 2-1,3 1 0,-22 107 0,29-82-69,5 1 0,5 0 0,5 191 0,7-239-99,4 1-1,2-1 0,2 0 1,3-1-1,27 80 0,-31-118-56,0-1 0,1-1-1,1 0 1,0 0 0,2-1-1,0 0 1,0-1 0,2 0-1,0-1 1,0-1 0,1 0-1,1-1 1,0 0 0,1-2-1,0 0 1,0 0 0,25 8-1,29 8-1212,-1-3 482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734 337 6217,'147'-26'4605,"-142"27"-892,-15-4-171,10 2-3510,-24-14 630,-19-25-209,8 7-6,-46-34 0,47 44-465,-2 2 1,0 1-1,-55-22 0,65 32 49,-1 1 0,0 1-1,-1 2 1,1 1-1,-55-4 1,77 9-9,0 0-1,0 0 1,-1 1-1,1-1 1,1 1 0,-1 0-1,0 1 1,0-1-1,0 1 1,1 0-1,-1 0 1,0 0 0,1 1-1,0-1 1,0 1-1,0 0 1,0 0 0,0 1-1,1-1 1,-1 1-1,1 0 1,0 0-1,0 0 1,0 0 0,1 0-1,-4 8 1,-1 4 20,0-1 0,1 1 0,1 1 0,1-1 1,0 1-1,1 0 0,-1 20 0,3 124 158,2-132-170,5 149 54,0 371 20,-44 14 253,27-485-170,-4 0 1,-25 76-1,39-149-174,0-1 4,-10 28 113,11-31-121,0 0 1,-1 0-1,1 0 0,-1 0 0,1 0 0,-1 0 0,1 0 0,-1 0 0,0 0 1,1-1-1,-1 1 0,0 0 0,0 0 0,0-1 0,1 1 0,-1 0 1,0-1-1,0 1 0,0-1 0,0 1 0,0-1 0,0 0 0,-2 1 1,3-1-7,0 0 0,1 0 0,-1 0 1,0 0-1,0 0 0,0 0 0,0 0 1,0 0-1,0 0 0,0-1 0,0 1 1,0 0-1,0 0 0,0 0 0,0 0 1,1 0-1,-1 0 0,0 0 0,0 0 1,0 0-1,0 0 0,0-1 0,0 1 1,0 0-1,0 0 0,0 0 0,0 0 1,0 0-1,0 0 0,0 0 0,0 0 1,0-1-1,0 1 0,0 0 0,0 0 1,0 0-1,0 0 0,0 0 0,0 0 1,0 0-1,-1 0 0,1 0 0,0-1 1,0 1-1,0 0 0,0 0 0,0 0 1,0 0-1,0 0 0,142 20 117,96 16 58,-173-23-161,101 34 0,-145-40-560,0-2 0,0 0 0,1-1 0,0-2 0,29 1 0,-12 0-269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567 337 8906,'9'-3'3652,"-3"-1"-2291,-8-11-640,2 15-705,0-3 32,-1 1 0,1-1 0,-1 1 0,0 0 0,0-1 0,0 1-1,-1 0 1,1 0 0,0 0 0,-3-3 0,-13-16 429,-1 1-1,-34-30 1,24 27 161,-1 1 0,-1 1 1,-42-21-1,15 13 19,-62-22 0,116 50-630,0 0-1,0 0 1,-1 0-1,1 0 1,0 0-1,-1 1 1,1-1-1,-1 1 1,1 0-1,0 0 1,-1 0-1,-5 1 1,7 0-29,1 0 0,-1 0 1,0 0-1,0 0 1,0 0-1,1 1 0,-1-1 1,1 0-1,-1 1 0,1-1 1,0 1-1,-1-1 0,1 1 1,0 0-1,0 0 1,0-1-1,0 1 0,0 0 1,1 0-1,-1 0 0,0 0 1,0 4-1,-5 31-109,0 0 1,3 0-1,0 39 0,1-14 45,-1 343 22,-16 209 141,19-614-97,-24 315 83,24-307-56,0 1 1,1 0-1,0 0 1,1-1-1,0 1 1,0 0 0,1-1-1,0 0 1,0 0-1,1 0 1,0 0-1,1 0 1,-1-1-1,2 1 1,-1-1-1,1-1 1,0 1 0,0-1-1,0 0 1,1 0-1,0-1 1,0 0-1,1 0 1,0-1-1,-1 0 1,1 0-1,1-1 1,-1 0 0,0 0-1,1-1 1,15 3-1,-2-3-2,-1-2-1,0 1 1,1-2-1,33-6 1,-14-1-4,55-19-1,-87 25-189,0-1 1,0 0-1,0-1 0,-1 0 0,0-1 1,1 0-1,-1 0 0,-1 0 0,1-1 0,-1 0 1,0-1-1,0 0 0,-1 0 0,0 0 1,0-1-1,-1 1 0,8-16 0,8-29-568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54 178 6033,'-3'-46'2245,"3"45"-2117,-1-1-1,0 1 1,1 0 0,-1-1 0,0 1-1,0 0 1,0-1 0,0 1 0,0 0-1,0 0 1,0 0 0,-1 0 0,1 0-1,0 0 1,-1 1 0,1-1 0,0 0-1,-1 0 1,1 1 0,-1-1 0,1 1-1,-1 0 1,1-1 0,-1 1 0,1 0-1,-4 0 1,-10-4 2619,14 1-558,8 0 768,158-16-2568,74-7-98,3-8-908,-196 24-3408,-24 1 2626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13867,'24'24'5338,"22"6"-5435,-23-16 381,21 15 480,-2 2 1,62 59-1,-82-68-741,-2 1 0,0 1 0,-2 1 0,-1 0 0,27 52 0,-38-62-498,1-1 0,0-1-1,1 0 1,1 0 0,0 0-1,0-1 1,2 0-1,11 11 1,-21-23 333,0 1 0,0 0 0,0-1 0,0 1 1,0-1-1,0 1 0,0-1 0,0 0 0,0 1 0,0-1 0,1 0 0,-1 0 0,0 0 0,0 1 0,0-1 0,0-1 1,0 1-1,1 0 0,-1 0 0,0 0 0,0-1 0,0 1 0,0 0 0,0-1 0,0 1 0,0-1 0,0 1 1,0-1-1,0 0 0,0 1 0,0-1 0,0 0 0,0 0 0,-1 1 0,1-1 0,0 0 0,0 0 0,-1 0 0,1-1 1,4-6-915,0 1 1,0-1 0,5-16 0,-7 18 833,13-47-1475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9434,'-11'32'5083,"1"18"-2755,-8 22-1416,-197 457 2758,143-400-3376,47-87-490,-33 73 0,51-98-842,1 1 0,1-1 0,-3 22 0,10-32 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16251,'12'26'5562,"-8"24"-5074,0 8-496,-8 10-24,1 7 8,-4-5-24,1-1 8,-5 0 24,2-11 16,-7-3-96,3-1-72,0-13-176,0 0-249,10-10-479,-2-8-528,13-16 984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10178,'26'28'7519,"7"24"-7797,-28-42 928,63 131 213,-50-98-811,43 72 0,-5-23-19,-25-39-6,2-1 1,46 53-1,-27-35-241,-16-19-1195,-35-49 1009,1 0-1,-1 0 1,1 0 0,0-1 0,0 1-1,-1-1 1,1 1 0,0-1 0,4 3 0,0-4-867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9178,'-13'3'5719,"1"6"-3735,-9 17-2594,11-13 1356,-35 48 485,-45 84 1,61-94-1314,-2-1 0,-2-2 0,-61 69 0,81-104-797,2 1 0,-11 18 0,5-7-330,14-21 666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10802,'5'4'339,"-1"-1"-1,1 1 0,0-1 1,0 0-1,0-1 0,0 1 0,0-1 1,1 0-1,-1 0 0,1 0 1,0-1-1,5 1 0,11 0-448,40 1 1,-28-4 229,1 0 0,41-9 1,-58 7 109,-2-1-1,1-1 1,0-1 0,-1 0 0,0-1 0,23-13-1,47-38 540,-60 38-510,1 2 0,0 0 0,1 2 0,1 2 0,43-17 0,66 0 364,-137 31-599,0-1 0,-1 1 0,1 0-1,0-1 1,0 1 0,0 0 0,-1 0-1,1 0 1,0-1 0,0 1 0,0 0-1,0 0 1,0 0 0,0 1 0,-1-1-1,1 0 1,0 0 0,0 0 0,0 1-1,0-1 1,-1 0 0,1 1 0,0-1-1,0 1 1,-1-1 0,1 1 0,0-1-1,-1 1 1,1-1 0,0 1 0,-1 0-1,1-1 1,-1 1 0,1 0 0,-1-1-1,1 1 1,-1 0 0,0 0 0,1 0-1,-1-1 1,0 1 0,0 0 0,1 0-1,-1 0 1,0 0 0,0 0 0,0-1-1,0 1 1,0 0 0,0 0 0,0 0-1,-1 0 1,1 1 0,-2 6 4,1 0 0,-2 0 0,1 0 0,-5 11 0,-21 53 66,-34 140-1,7 85 255,47-230-328,1 99 0,16 64 2,-3-89 9,-5-128-28,-1 17 13,2-1 0,1 1-1,1 0 1,8 28 0,-6-40 56,11 36 120,-17-51-66,1 0 0,0 0 0,-1 1 0,0-1 0,0 0 0,0 0 0,0 1-1,0-1 1,-1 0 0,1 0 0,-1 1 0,0-1 0,-2 4 0,2-5-48,-1 0 1,0-1 0,1 1-1,-1-1 1,0 1 0,0-1-1,-1 1 1,1-1 0,0 0-1,0 0 1,0 0-1,-1 0 1,1-1 0,-4 1-1,-5 3 100,-2 2-36,-2 1-121,-1-1 1,0-1 0,1 0-1,-2 0 1,-24 2-1,34-6-238,1 0-1,-1 0 0,1 1 1,-13 4-1,16-4-6,-1 0-1,0-1 1,0 0 0,0 0-1,0 0 1,0 0-1,-1-1 1,1 1 0,0-1-1,0 0 1,0 0 0,-7-2-1,-4-2-289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16420,'3'78'6185,"-3"-4"-4089,0 11-2536,-2-8-96,-4-24-168,-2-10-192,4-23-1393,-1-1-759,-6-12 1751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12035,'2'1'620,"0"0"-1,-1 0 1,1 0 0,-1 0 0,1 1 0,-1-1 0,1 1 0,-1-1 0,0 1 0,1-1 0,0 3 0,1 2-305,-1-1 1,1 1-1,-1 0 0,2 10 0,7 19 274,50 100-40,-19-40-534,57 93 0,34 26-477,59 98-1962,-186-302 2053,14 23-1272,-19-31 1510,0-1 1,-1 0-1,1 0 1,0 0-1,0 0 1,0 0-1,0 1 0,0-2 1,0 1-1,0 0 1,0 0-1,1 0 1,-1 0-1,0-1 1,0 1-1,3 0 1,-3-1 60,0-1 0,0 0 0,-1 0 0,1 1 0,0-1 0,0 0 0,0 0 1,-1 0-1,1 0 0,0 0 0,-1 0 0,1 0 0,-1 0 0,1 0 0,-1 0 1,0 0-1,1 0 0,-1-1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640 263 4225,'90'-57'4410,"-84"55"-4228,23-15 1216,-28 16-1298,0 0-1,-1 1 0,1-1 0,0 0 0,-1 1 1,1-1-1,0 0 0,-1 0 0,1 0 1,-1 1-1,1-1 0,-1 0 0,0 0 0,1 0 1,-1 0-1,0 0 0,1 0 0,-1 0 1,0 0-1,0 0 0,0 0 0,0 0 1,0 0-1,0 0 0,0 0 0,-1 0 0,1 1 1,0-1-1,-1-2 0,-4-8 370,-1 1 0,1 0-1,-2 0 1,0 0 0,0 1 0,0 0-1,-1 1 1,-13-11 0,12 11-373,0 2-1,0-1 1,-1 1 0,0 1 0,0-1 0,-1 2-1,0 0 1,1 0 0,-1 1 0,-1 0 0,1 0 0,0 2-1,-1-1 1,-11 1 0,1 2-53,1 1 0,-1 0 0,1 2-1,0 0 1,0 2 0,1 0 0,-1 1 0,1 2 0,1 0 0,-1 0-1,2 2 1,-1 0 0,2 2 0,0 0 0,0 0 0,1 2-1,1 0 1,0 1 0,1 0 0,1 1 0,0 1 0,-11 22 0,6-6-35,2 1 1,2 0-1,1 1 1,-13 58-1,20-64-10,1 0 0,1 1-1,2 0 1,1 0 0,2 0 0,4 33-1,-2-50 5,0-1 0,1 0-1,1 0 1,0-1 0,0 1 0,1-1-1,1 0 1,0-1 0,12 16 0,7 5 61,54 50 0,-67-70-53,1 0 0,1 0 0,0-1 0,0-1 0,1 0 0,0-1 0,1-1 0,0-1-1,0 0 1,1-1 0,0-1 0,0-1 0,33 4 0,-2-5-654,0-2 0,0-2 0,80-12-1,-94 5-1042,-6 0 739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0 12739,'-8'6'5241,"-12"0"-2577,-13 19-2464,-12 12-216,-16 25-56,-8 19 32,9 2 40,2-2 0,3-10-8,-1-9 24,-4-3-136,5-6-192,12-4-784,14-3-488,13 0 936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10746,'28'-11'4077,"-15"6"-4070,0 0 0,0-1-1,-1 0 1,15-11 0,-19 11 787,1 1 1,0 0-1,19-8 1,-26 13-778,-1-1 1,0 1 0,1 0 0,-1 0 0,1 0 0,-1 0-1,0 0 1,1 0 0,-1 0 0,1 0 0,-1 0 0,2 1-1,7 1 85,41 9 362,-47-10-368,0 0 1,0 1-1,0 0 0,0 0 0,0 0 1,0 0-1,-1 0 0,1 1 1,-1 0-1,1-1 0,4 7 0,-1-1 7,-1 0-1,-1 1 0,7 12 0,-9-15-94,12 23 68,-2 1-1,-1 0 0,8 35 1,19 100 50,-18-66-67,75 402 762,-82-384-559,-6 0-1,-7 154 1,-8-171-172,-4-1 1,-4-1 0,-5 0 0,-40 120-1,51-191-220,-1-2 0,-15 26 0,20-42-16,0 0 1,-1 0-1,0-1 1,-1 0 0,0 0-1,0-1 1,-1 0 0,-11 9-1,16-14 324,1 0 0,-1-1 1,0 0-1,0 1 0,-1-1 0,1 0 0,0 0 0,-4 0 0,-25 1 565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16748,'74'16'5969,"8"4"-4673,12 4-1304,8 1 32,-30-6 24,-6-3 56,1-10-264,7 0-168,-8-6-424,-10 0-248,-11 0 640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18780,'28'30'6657,"10"-1"-5304,19 4-1473,12-3-32,15-11-128,-4-9 16,22-5-537,-2 4-1527,-18-14 1656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80 7378,'0'-3'457,"0"0"0,-1 0 0,1 0 0,1 0 0,-1 0 0,0 0 0,1 0 0,-1 0 0,2-3 0,2-15 1286,-4 20-1650,0 0 1,0 0-1,0 0 1,0 0-1,0 0 1,0 0-1,0 0 1,0 0-1,-1 1 1,1-1-1,0 0 1,0 0-1,-1 0 1,1 0-1,0 0 1,-1 1-1,1-1 1,-1 0-1,1 0 0,-1 1 1,0-1-1,1 0 1,-1 1-1,0-1 1,1 1-1,-1-1 1,0 0-1,0 1 1,0 0-1,1-1 1,-1 1-1,0-1 1,0 1-1,0 0 1,0 0-1,0 0 1,1-1-1,-1 1 1,0 0-1,0 0 1,0 0-1,0 0 1,0 0-1,0 1 0,0-1 1,0 0-1,0 0 1,-1 1-1,-4 1-1,0 0 0,0 1-1,0-1 1,1 1 0,-7 5-1,1-2-88,1 1-1,0 0 0,0 0 1,1 1-1,0 1 0,1 0 1,-10 13-1,-37 57 179,5 2 0,3 2 0,-58 144 0,95-200-178,-80 227 19,72-191 5,2 1 1,-8 71-1,19-101-6,-29 291 217,17-166-102,-3 95 148,20-223-233,1 1-1,1-1 0,2 1 1,1-1-1,18 56 0,-8-44-25,2-2-1,2 0 0,2-1 1,33 48-1,-43-73-154,1-2 0,0 1-1,27 21 1,-23-21-112,7 5-503,0-1 0,38 22 0,-5-3-11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36 175 11971,'-34'-23'4961,"32"17"-2793,5-3-1520,25-3-624,15-1 40,23-4 136,0-5-8,2 2-72,-8-3-48,-6 4-64,-10 10-8,0 8 0,1 1 96,-4 6-304,10-2-216,-4 2-600,-4 5-928,11 9 1295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12507,'22'5'4553,"4"2"-3041,-6 9-1656,9 3 64,6 9 144,-7-4 0,-2 6-16,4-1-8,-11-3-16,4 9 0,-5-5 16,-1 3-40,0 13-280,-4-4-224,6 7-1009,-1 0-807,7-7 1464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15 9538,'3'-15'4253,"-4"26"-1459,-5 33-1990,-7 21-480,-41 117 0,31-123 314,-54 106 0,-49 48 323,100-166-856,2 2 0,-27 80 0,36-89-158,-4 13-1106,2 1 0,-14 80-1,21-63-71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13347,'6'16'4753,"7"28"-4049,-7 17-440,-5 28-200,-1 9 120,-15-8-400,0-8-392,-5-20-792,0-7-417,6-16 1097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80 12227,'-31'-15'2930,"-50"-16"-1,51 23-2528,0 0 0,-1 2 0,-52-5-1,55 10-527,0 1 0,1 1 0,-1 2 0,1 1 1,0 0-1,0 2 0,0 2 0,-46 18 0,65-23 123,0 1 1,0 0 0,1 1 0,-1 0 0,1 0 0,0 1-1,0 0 1,0 0 0,1 1 0,0-1 0,-6 10 0,5-4-1,0 0 1,1 1 0,0-1 0,1 1 0,1 0 0,-6 26 0,-1 31-66,3 1 1,3 122 0,5-149 53,3 811 1105,-3-846-1029,4 87 430,-3-86-461,0 0 0,1-1 0,0 1 0,1-1 0,0 1 0,0-1 1,8 13-1,-9-19-10,1 1 0,0-1 0,-1 0 0,2 0 0,-1 0 0,0 0 0,0 0 0,1-1 0,0 0 0,-1 1 1,1-2-1,0 1 0,0 0 0,0-1 0,6 2 0,8 1 128,0 0 0,25 1-1,-13-2-29,166 17-291,-77-9-4833,-88-5 3828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8778,'4'5'659,"1"-1"0,-1 1 1,0 0-1,-1 0 0,1 1 0,-1-1 1,0 1-1,0-1 0,3 11 0,-3-6-172,-1 0-1,0 1 0,0-1 0,-1 1 1,0 12-1,-2 4 248,-1 0 0,-2-1 0,-11 45 1,-5-3 170,-3-1 0,-2-2 0,-37 66 0,39-82-885,11-22-565,-2-2 0,-27 43 0,41-68 489,-12 19-1184,12-19 1137,-1 1 1,1-1 0,0 1-1,0 0 1,-1-1 0,1 1-1,0-1 1,0 1 0,0 0-1,0-1 1,-1 1 0,1 0-1,0-1 1,0 1 0,0-1-1,1 1 1,-1 0 0,0-1-1,0 1 1,0 0 0,0-1-1,0 1 1,1-1 0,-1 1-1,0 0 1,1-1 0,-1 1-1,0-1 1,1 1 0,0 0-1,14 3-862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9322,'33'18'4753,"-11"-2"-352,1 2-3817,9 22-600,-3 10 16,-6 15 16,1 10-8,-1-5-8,6-3 8,-6-9 0,-3-6-8,2-1 16,-2 4-16,-5 2-240,3-1-88,-5 18-1320,-3 1-705,2-2 1465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 10474,'-3'-1'4001,"-3"13"-2785,-8 11-576,-6 44-119,-13 20 175,-10 25 40,3 5-184,-11-16-192,5-11-208,-1-11-96,-5-5-16,1-8-24,7 4-96,7 1-472,8 5-320,22-2 488</inkml:trace>
  <inkml:trace contextRef="#ctx0" brushRef="#br0" timeOffset="1">732 959 11666,'14'9'4786,"-12"11"-2522,4 30-1872,-3 7-232,-12 15-88,-5 0 32,-18-12-208,3-4-152,3-7-184,-1-7-88,9-15-104,4-4-200,5-17 4600,8-10-3047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10650,'12'9'4521,"-6"-3"-1512,11 16-3009,3 13-80,3 21 80,2 10-8,-6 6 0,3 0 8,10-6 48,-14-9 16,10-11-24,4-5-24,-20-6 56,7 3-16,-1 4-400,2-3-616,18 15 592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10 13347,'-5'-9'4721,"-3"12"-4105,-2 17-576,-26 26-136,-17 18-24,-14 23 72,-18-10 64,20-4 32,2-9 24,12-5 8,16-6-40,0-5 104,12 1-312,6-2-592,3 0-512,10-14 639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8922,'13'-5'1566,"1"0"0,17-4 1,29-2-184,-40 8-1334,-1-1 1,1 0-1,-1-2 1,21-8-1,7-3 518,-32 12 274,1-1 1,16-9 0,-20 4 142,-12 11-936,0-1 0,0 1 0,0 0 0,0-1 0,0 1 0,0 0 0,0-1 1,0 1-1,0 0 0,0-1 0,0 1 0,0 0 0,0-1 0,0 1 0,0 0 0,0-1 1,-1 1-1,1 0 0,0-1 0,0 1 0,0 0 0,0-1 0,-1 1 0,1-1 0,-1 1-17,0-1 0,1 1 0,-1 0 0,1-1 0,-1 1 0,0 0-1,0-1 1,1 1 0,-1 0 0,0 0 0,1 0 0,-1 0 0,0-1-1,0 1 1,1 0 0,-1 0 0,0 1 0,0-1 0,1 0 0,-1 0-1,0 0 1,1 0 0,-1 1 0,0-1 0,1 0 0,-1 0 0,0 1-1,1-1 1,-1 1 0,0 0 0,-28 27-232,27-25 182,-1 1 0,0-1 0,1 1 0,0-1 0,0 1 0,0 0 1,0 0-1,1 0 0,0 0 0,-1 0 0,0 7 0,-3 10-31,2-13 38,0 0-1,0 0 0,1 1 0,0-1 0,1 1 0,-1-1 1,1 1-1,1 0 0,0 0 0,1 12 0,17 73-64,4-1 0,36 94-1,4 18 242,-53-170 22,-2 1 1,0 0-1,-3 0 0,-1 1 0,-3 58 0,-1-77-109,-2-1-1,0 1 1,-1-1-1,-1 1 0,-11 26 1,11-33-56,0 0-1,-1 0 1,-1-1 0,0 0-1,0 0 1,-1 0 0,0-1-1,-19 16 1,12-13 67,0-1 0,-23 14 0,33-23-88,0 1 0,-1-1 0,1 0 0,-1 0 0,0 0 0,1-1 1,-1 1-1,0-2 0,0 1 0,1-1 0,-1 0 0,-8 0 0,1-2-282,0 0 1,-24-8-1,32 9 200,1-1 0,-1 0 1,0-1-1,1 1 0,-1-1 0,1 0 1,0 0-1,0 0 0,0-1 1,-6-6-1,-19-37-244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7506,'75'-20'3379,"-73"19"-3104,0 1 0,0-1 0,0 1 0,0-1-1,0 1 1,0 0 0,0 0 0,0 0 0,0 1 0,3-1 0,4 8-168,-5-3-52,10 10-17,0 0 1,-2 1-1,0 0 1,15 28-1,34 76 927,-60-118-952,41 92 475,-3 2 0,44 175 0,-54-130-8,-5 1-1,5 167 1,-37 289 2462,-34-246-1566,26-269-1215,-3-1 0,-36 93 0,-65 118-193,88-225 264,-3-2 1,-54 75-1,67-109 547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8 619 12971,'-7'65'4546,"7"-65"-4490,0 0 0,0 0 1,0 0-1,0 1 0,0-1 0,0 0 1,0 0-1,0 0 0,0 0 0,0 1 0,0-1 1,0 0-1,0 0 0,0 0 0,0 1 0,0-1 1,0 0-1,0 0 0,0 0 0,0 0 0,0 1 1,0-1-1,0 0 0,1 0 0,-1 0 0,0 0 1,0 0-1,0 1 0,0-1 0,0 0 0,0 0 1,1 0-1,-1 0 0,0 0 0,0 0 0,0 0 1,0 1-1,0-1 0,1 0 0,-1 0 0,0 0 1,7-6 424,7-12-576,-4-2 304,-2 0 0,11-32 0,-7 16-33,55-214 327,-67 249-502,17-109 58,-4 21-144,-12 85-43,-1 0 0,1 1 0,-1-1 1,0 0-1,0 1 0,0-1 0,0 0 1,-1 1-1,1-1 0,-1 1 0,0-1 1,0 1-1,0-1 0,-1 1 1,1-1-1,-1 1 0,0 0 0,0 0 1,0 0-1,0 0 0,0 0 0,-4-3 1,4 5-220,2 1 328,0 0 0,0 0 0,1 0 0,-1 0 0,0 0 0,0 0 0,0 0-1,0 0 1,0 0 0,0-1 0,0 1 0,0 0 0,0 0 0,0 0 0,0 0 0,0 0 0,0 0 0,0 0 0,0 0 0,0 0 0,0 0 0,0 0 0,0 0 0,0 0 0,1 0-1,-1-1 1,0 1 0,0 0 0,0 0 0,0 0 0,0 0 0,0 0 0,0 0 0,-1 0 0,1 0 0,0 0 0,0 0 0,0 0 0,0 0 0,0-1 0,0 1 0,0 0 0,0 0 0,0 0-1,0 0 1,0 0 0,0 0 0,0 0 0,0 0 0,0 0 0,0 0 0,0 0 0,0 0 0,0 0 0,0 0 0,0 0 0,-1 0 0,1 0 0,0 0 0,0 0 0,0 0 0,0 0-1,0 0 1,0 0 0,0 0 0,24-1-860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1 875 14499,'6'0'5185,"5"-25"-4281,8-10-488,10-34-191,7-19-9,8-24-96,-7-14-64,9 18-40,-11 4 0,-17 30 8,-2 19-40,-16 18-344,-2 16-241,5 9-583,5 4 296,-8 8 504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12771,'-19'53'5690,"4"1"-4628,11-39-1143,2 0-1,0 1 0,1-1 1,0 1-1,3 23 0,5 15 91,3 0 0,2-1 0,2 0 0,3 0 0,42 90 0,-55-134 63,0-1 0,0-1 1,1 1-1,1 0 0,-1-1 1,1 0-1,0-1 1,0 1-1,1-1 0,0 0 1,0-1-1,1 0 0,-1 0 1,1 0-1,0-1 0,0 0 1,1-1-1,-1 0 0,1 0 1,0-1-1,-1 0 0,1 0 1,0-1-1,0 0 0,0-1 1,0 0-1,12-2 1,-9 1 44,0-1 0,0-1 0,0 0 1,0-1-1,-1 0 0,0 0 0,0-2 1,0 1-1,0-1 0,-1-1 1,0 0-1,0 0 0,-1-1 0,0 0 1,0-1-1,10-12 0,-6 4-46,-1-1-1,-1 0 1,0 0-1,-1-1 1,-1 0-1,-1-1 1,-1 0 0,0 0-1,-2-1 1,0 0-1,-1 0 1,-1 0-1,-1 0 1,-2 0-1,1-1 1,-2 1-1,-4-23 1,2 28-29,0 0 0,-1 0 0,-1 1 0,0-1 0,-1 1 0,-1 0 1,0 1-1,-1-1 0,0 1 0,-2 1 0,1 0 0,-18-18 0,19 22-83,-1 1 0,0-1-1,-1 2 1,0-1 0,0 1-1,0 1 1,-1 0 0,0 0-1,0 1 1,0 1 0,-1 0 0,0 0-1,0 1 1,0 1 0,0 0-1,0 0 1,-17 1 0,11 2-95,0 1 1,1 1-1,0 1 1,-24 7-1,-66 32 303,80-32 124,-49 21 18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21 114 9082,'-20'-14'6157,"20"9"-4393,12 2-1253,-7 3-178,0-1-1,-1-1 1,1 1-1,0-1 0,0 1 1,8-6-1,3 0-18,-7 4-244,0 0 1,0 1-1,0 0 0,0 0 0,10 0 1,26-4-17,177-36-422,-184 35 35,-2 6 127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12323,'40'29'5048,"25"5"-3686,-33-18-728,-13-9-498,-1 0 0,1-1 1,0-1-1,37 5 0,-27-5-102,34 10-1,-55-13-132,-1 1 0,1 0 0,-1 0 0,0 1 0,0 0 0,0 0 0,0 1 0,-1 0 0,6 6 0,-11-11 35,-1 0 0,1 1 0,-1-1 0,1 1 0,-1-1 0,0 1 0,1-1 0,-1 1 0,0-1 0,1 1 0,-1-1 0,0 1-1,0 0 1,1-1 0,-1 1 0,0-1 0,0 1 0,0 0 0,0-1 0,0 1 0,0-1 0,0 1 0,0 0 0,0-1 0,0 2-1,0-2-57,-1 0 0,1 0 0,0 0 0,0 1 0,0-1 0,0 0-1,0 0 1,0 0 0,0 1 0,0-1 0,0 0 0,0 0 0,0 0-1,0 1 1,0-1 0,0 0 0,0 0 0,0 0 0,0 1-1,1-1 1,-1 0 0,0 0 0,0 0 0,0 0 0,0 1 0,0-1-1,0 0 1,0 0 0,1 0 0,-1 0 0,0 0 0,0 0-1,0 1 1,1-1 0,5 2-1569,-14-10 848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809 188 6897,'-5'-5'8243,"-16"-4"-7696,8 4 282,-194-64 1896,-155-19-1594,359 88-1131,-9-4 3,0 2-1,-1 0 1,-13-1-1,24 3-1,0 0 0,0-1 0,0 1 0,0 0 0,0 1 0,0-1 0,0 0 0,-1 0 0,1 1-1,0 0 1,0-1 0,0 1 0,0 0 0,0 0 0,1 0 0,-1 0 0,0 0 0,0 0 0,1 1 0,-1-1 0,0 1-1,1-1 1,0 1 0,-1-1 0,1 1 0,-2 3 0,-2 13 8,1 0 0,0 0 0,2 1 0,0-1 0,1 1 0,2 25 0,-2-12-7,3 182 44,-10 225 199,-16-218 75,-11 148 418,35-355-665,0 1 1,0 0-1,2-1 0,2 17 1,-2-24-38,0-1 0,0 1 0,0 0 0,1-1 0,0 0 0,0 1 0,0-1 0,1 0 0,0-1 0,7 8 0,-3-4 19,1 0 1,0-1-1,1 0 1,0-1-1,0 0 1,1-1-1,0 0 1,0 0 0,23 7-1,-28-11-155,0-1-1,0 1 1,1-1-1,-1 0 1,0-1-1,0 0 1,1 0-1,-1 0 1,0-1-1,0 1 1,1-2-1,-1 1 1,0-1-1,0 0 1,0 0-1,-1 0 1,1-1-1,0 0 1,-1 0-1,0 0 1,7-6-1,35-32-3107,-13 15 2292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2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129 158 2545,'-14'1'425,"0"-2"0,-27-4-1,39 4-354,0 0-1,0 1 0,0-1 1,0 0-1,1-1 0,-1 1 0,0 0 1,1 0-1,-1-1 0,1 1 0,-1-1 1,1 1-1,0-1 0,0 1 0,-1-1 1,1 0-1,0 0 0,0 0 0,-1-3 1,0-3 187,0 0-1,0 0 1,-1-12 0,0 4 366,1 2 254,-5-14 1177,0 9 2386,6 19-3539,1 0-445,0 0-413,21 3 134,-18-3-126,16 2 424,0 0 1,35-3 0,-50 1-424,0 0 0,0 1 0,0-1 0,0 1 0,0 0 0,0 0 0,0 0 0,-1 0 0,1 1 0,0 0 0,5 3-1,37 30 77,-16-11-61,-18-17-67,1 1 0,0-2 1,1 0-1,-1 0 1,1-1-1,0-1 0,0 0 1,1-1-1,-1-1 1,1 0-1,20 0 1,12-4 25,0-2 0,58-11 0,-60 7 182,1 1-1,65 1 1,76 24-47,-132-10-188,1-2 0,0-3 0,79-5-1,-66-4 38,1 4-1,-1 2 0,0 4 0,0 2 0,0 4 0,-1 2 1,90 29-1,-51-12 23,0-5 1,1-5 0,162 8-1,-180-17-20,168 40 0,-87-13 138,-130-30-100,62 13-101,0-4 0,133 2 0,-79-22 80,-72 0-83,150 12 0,-104 9 80,121 13 66,3-22-35,174-16 676,-40 1-38,-297 2-635,-1-4 0,1-3 0,-2-5 0,96-30 0,186-73-93,-158 49-19,-145 51 9,1 2 1,76-8-1,141 3-8,-70 25 51,-57 0-8,-108-2 2,0 3 0,0 2 0,-1 2 0,0 3-1,55 16 1,437 139 111,-496-153-92,1-3 0,-1-1 0,1-2 0,94-2 0,192-31 88,-203 13-87,26-7-15,22-2 2,-97 18 8,-35 3 0,-1-1 0,1-3 0,71-18-1,-45 0 54,65-17 72,-112 35-127,-1 2 0,1 0 0,42 0 1,-18 7 20,1 1 0,-1 3 0,0 2 1,83 26-1,-82-21 80,66 8-1,-19-4 35,-87-16-134,0 1 1,-1 0-1,0 0 0,1 1 0,-1 1 0,-1-1 0,1 2 0,-1-1 0,0 1 1,13 11-1,-18-13-4,0 1 1,1-2-1,0 1 0,0 0 1,0-1-1,0 0 1,1 0-1,-1-1 0,1 1 1,6 1-1,-10-4-1,1 1-1,0 0 0,0-1 0,0 0 0,0 0 1,0 0-1,0 0 0,0 0 0,0-1 0,0 1 1,0-1-1,0 0 0,0 0 0,0 0 1,0 0-1,-1 0 0,1 0 0,-1-1 0,1 0 1,-1 1-1,5-4 0,7-10 13,-1 0 1,0-1-1,-1 0 1,10-19-1,15-19-13,-31 46-153,1 2 0,-1-1-1,1 1 1,0 0 0,0 0 0,16-8 0,-2 0-200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3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1542 968 1128,'-2'0'66,"1"0"0,-1 0 0,0 1 1,0-1-1,1 1 0,-1-1 0,1 1 0,-1 0 0,0 0 0,1 0 0,-1 0 0,1 0 0,0 0 0,-1 0 0,1 0 0,0 0 0,0 1 1,-1-1-1,1 0 0,0 1 0,1-1 0,-1 1 0,0 0 0,0-1 0,1 1 0,-2 2 0,-14 21 1383,-4-2-577,0 1 0,-17 27 0,12-16-605,23-32-167,0 0 0,-1-1-1,0 1 1,0-1 0,0 1-1,0-1 1,0 0 0,0 0 0,0 0-1,-1-1 1,1 1 0,-1-1-1,1 0 1,-1 0 0,0 0-1,1 0 1,-1-1 0,0 1-1,-4-1 1,-8 0 395,1-1 1,-1-1-1,-19-4 0,28 5-441,-351-57 1308,321 54-1361,0 2 1,-1 1-1,-48 5 0,53-1 0,0-2-1,-1-1 1,1-1-1,-52-9 1,61 4 11,0-1-1,0-1 1,1-2 0,1 0 0,0-1 0,0-1 0,-24-17-1,21 10 8,1-2-1,1 0 1,0-1-1,2-1 1,-24-33-1,13 19 19,24 29-45,1-1 0,-1 1 0,2-1 0,-1-1 0,-4-9 0,9 16 1,1-1 0,0 1-1,0 0 1,0-1 0,0 1-1,0-1 1,1 1 0,0-1-1,0 1 1,0-1-1,0 0 1,0 1 0,1-1-1,-1 1 1,1-1 0,0 1-1,0 0 1,1-1-1,-1 1 1,3-4 0,3-4-24,0 1 1,1 0 0,1 1-1,0-1 1,0 1 0,0 1-1,21-14 1,26-24-22,5-20 37,-36 38 9,1 1 0,1 1-1,38-28 1,-62 52 5,308-207 141,-289 197-133,0 0 1,0 2-1,1 0 1,1 2 0,0 0-1,40-6 1,153-9-20,-51 8 29,-127 9-9,80-8 9,-105 13-18,0 1 1,1 1-1,-1 0 0,0 1 0,-1 1 0,20 5 0,28 12 3,1-3 0,1-3 0,0-3 1,128 7-1,-144-15 83,-1 2 1,0 2 0,0 2 0,-1 1 0,81 32-1,203 80 54,-298-113-129,-1-1 0,1-1 0,0-2 0,1-1-1,-1-2 1,1-1 0,35-3 0,123-8 307,118-5 481,-266 16-768,0 2 1,65 13 0,-2 0-26,-89-14-2,40 5-1,103-1 0,-51-17 30,182-43 0,-93 13-8,-64 19-45,0 6 0,204 2 0,-106 24 161,188-2 491,58-45-355,-48 2 10,0 34-151,-397 4-134,349 18 34,-3-20 36,-315-4 17,0 3-1,97 11 1,-44 8-16,121 36 0,-186-41-60,53 18 119,-101-31-129,1 1 0,-2 0 0,1 1 0,0-1 0,0 0 0,-1 1 1,1 0-1,-1-1 0,0 1 0,0 0 0,0 0 0,0 1 0,0-1 0,-1 0 1,2 6-1,-1-5 6,0 1-1,1 0 1,-1-1 0,1 1 0,0-1 0,6 7 0,10 9 83,-16-4-119,4 34 25,1 85 0,-10-99 38,-2 0-1,-1-1 0,-2 1 1,-18 55-1,-29 184 952,51-254-517,-10 61 182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3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1093 161 7546,'1'0'138,"1"0"0,-1-1-1,1 0 1,-1 1 0,0-1 0,0 0 0,1 0 0,-1 0 0,0 0 0,0 0 0,0 0 0,0 0 0,0 0 0,0 0 0,0 0 0,0 0 0,-1-1 0,1 1 0,0 0 0,0-2-1,11-29 2038,-12 31-1935,0 1-1,0-1 0,0 0 0,0 1 0,0-1 0,0 0 1,-1 1-1,1-1 0,0 1 0,0-1 0,0 0 1,-1 1-1,1-1 0,0 1 0,-1-1 0,1 0 1,0 1-1,-1-1 0,1 1 0,-1 0 0,1-1 0,-2 0 1,-17-12 1092,3 2-1220,1 0-19,10 6-60,-1 1 0,1 0 1,-1 0-1,0 0 1,0 1-1,0 0 0,0 0 1,-10-2-1,-8-2 58,0 2 0,-1 0 0,0 2 0,0 1 0,0 0 0,-47 5 0,-152 31 130,189-28-193,-34 10-10,38-8-21,-48 5 0,42-8-2,-37 10 1,43-8 36,-55 5 1,71-11-7,9-1-14,0 0 0,0 0 0,1 1-1,-11 2 1,32 37-192,-14-31 182,2 0 1,-1 2-1,-1-1 1,0 0 0,0 0 0,-1 1 0,0 16-1,-12 133 21,-2 53-14,12-170-7,13 609 4,-1-334 25,-10-242-7,0-49-12,-1 0 0,-4 34 0,3-54-3,-2-1-1,1 1 1,-1 0 0,0-1 0,0 1-1,0-1 1,-1 0 0,-7 9-1,6-9 26,0 2 0,1-1 0,-1 0 0,-4 13 0,9-20-7,-1 1 1,1 0-1,-1-1 0,0 1 0,0-1 1,1 1-1,-1-1 0,0 1 1,0-1-1,1 1 0,-1-1 0,0 0 1,0 0-1,0 1 0,0-1 0,1 0 1,-1 0-1,0 0 0,0 0 0,0 0 1,0 0-1,0 0 0,1 0 0,-1 0 1,0 0-1,0-1 0,0 1 0,0 0 1,0-1-1,-1 0 0,-9-1-52,11 2 3,0 0 0,0 0 12,0 0 2,19 8-15,29 8 21,-11-2 3,2-1 12,-6-2 74,68 15-1,-89-25-71,1 1 0,-1-2 0,1 1 0,0-2 0,-1 0 0,0 0 0,1-1 0,-1-1 0,16-5 0,-4 0 766,0-1 0,30-18 0,1-12 100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5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713 473 7754,'-24'17'2756,"21"-40"-1215,1 1-1091,-1 0 1,-1 0 0,-13-41 0,8 35 29,-26-49 0,29 66-274,-1 0 0,0 1 0,-1 0 0,0 0 0,0 0 0,-1 1 0,-12-9 0,-13-9 320,-53-31 0,71 49-396,0 1 0,-1 0 0,0 1 0,0 1 0,-1 1 0,-18-3 0,23 5-115,-1 1 0,0 1-1,1 0 1,-1 1 0,0 0 0,0 1 0,1 1-1,-21 4 1,32-5-29,0 0-1,0 0 1,1 0-1,-1 0 1,0 1-1,0-1 1,1 0-1,-1 1 0,1-1 1,-1 1-1,1-1 1,0 1-1,-1 0 1,1 0-1,0-1 1,0 1-1,0 0 1,0 0-1,0 3 0,-11 46-180,9-33 149,-24 110-105,-16 208 1,34-162 139,-9 370 47,22-381-16,42 283 0,3-117 285,-31-188-123,-1 18 442,-18-128-234,0-29-393,0 0 0,1 0 1,-1 0-1,1 0 0,0 0 1,0 0-1,-1 0 0,1 0 0,1 0 1,-1 0-1,0 0 0,0 0 0,1 0 1,-1 0-1,1 0 0,0 0 1,0 0-1,0 0 0,-1 0 0,2 0 1,-1-1-1,0 1 0,0 0 0,0-1 1,1 1-1,-1-1 0,1 1 1,3 1-1,5 2-22,1 0 1,0-1-1,1 0 1,-1-1-1,0 0 1,1-1-1,0-1 0,14 1 1,-11 0 17,86 5-176,0-4 1,1-4-1,-1-5 1,118-22 0,-76 4-205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80 456 7482,'3'17'3894,"-5"-12"-489,-4-16-986,-10-21-2301,2-1 1,-15-48 0,25 67 48,1-1 1,0 0-1,0 0 0,2-1 0,0 1 1,1 0-1,0-1 0,4-23 0,-2 32-88,0 1 0,0-1-1,1 1 1,-1-1 0,2 1-1,-1 0 1,1 0-1,-1 1 1,1-1 0,1 1-1,-1 0 1,1 0 0,0 0-1,0 0 1,1 1-1,-1 0 1,1 0 0,8-4-1,5-1-27,0 1 0,0 0 0,1 2 0,35-8 0,-42 11-32,1 1 1,-1 0-1,1 1 1,0 0-1,-1 1 1,1 1-1,21 3 1,-28-2 2,0 0 1,0 0-1,0 0 0,-1 1 1,1 0-1,-1 0 0,1 1 1,-1-1-1,0 2 0,0-1 1,-1 1-1,0-1 0,1 1 1,-1 1-1,7 10 0,-3-1 35,0 0-1,-2 1 1,0 0 0,0 0-1,-2 1 1,0 0 0,-1-1-1,-1 2 1,3 28 0,-3 15 295,-7 82 1,4-141-345,-41 288 718,13-125-551,26-149-180,0 0 0,0 0 0,2 0 0,0 0 0,4 24 0,-4-35-10,2-1-1,-1 1 1,0 0 0,1 0 0,0-1 0,0 1 0,0-1-1,1 0 1,0 1 0,0-1 0,0 0 0,0-1-1,0 1 1,1-1 0,-1 1 0,1-1 0,0 0-1,0 0 1,1 0 0,-1-1 0,9 4 0,7 1-4,-1-1 0,1-1 1,0 0-1,1-2 0,-1-1 1,22 1-1,3-3 28,77-9-1,-92 5-67,1 0-1,-1-2 0,0-1 1,-1-2-1,0 0 0,55-28 1,-77 33-99,1-1 0,-1 0 0,0 0 0,0-1 0,0 0 0,-1 0 0,0-1 0,6-7 0,-9 10-80,-1 0 0,0 0 0,1 0 0,-2 0-1,1 0 1,0-1 0,-1 1 0,0 0 0,0-1 0,0 1 0,0-1 0,-1 1 0,0-1-1,0 1 1,0-1 0,0 1 0,-2-7 0,-11-38-1172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11 137 14179,'-11'61'5497,"48"-56"-2880,27-4-2377,14 1 24,11-2 160,1 1-80,10-4-248,1-4-72,26-7-80,-3-7-176,-11-7-552,-4-3-136,-37 1-481,3-4-367,-3-4 1272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13419,'57'56'5169,"13"18"-3041,13 53-1383,0 17 351,-16 62 416,-20 16 64,-24 34-327,-16 16-281,-47-24-440,-8 3-192,-31-17-200,-7-18-136,-1-17-352,-1-9-152,6-35-56,-1-16 1568,-6-32-752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1733 10962,'101'-49'3137,"-72"31"-3123,-1-1 1,-1-1-1,30-28 0,12-10 17,-34 33-8,0 2-1,63-31 1,81-23 181,-89 40 27,529-192 2124,-233 107-1554,85-23-368,-175 75 329,526-53 0,-694 111-504,556-44 849,8 23-446,-657 32-666,748-7 462,-5 35 180,-121 48-523,55 3 159,-132-78-45,-433-12-5,272-59 1,460-172 989,-544 145-1099,82-49-78,-290 98-19,-88 34 361,0 1 0,1 3 0,69-12 0,-93 20 276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43 5481,'-1'-1'178,"0"1"0,-1-1-1,1 0 1,0 1 0,-1-1-1,1 1 1,-1 0 0,1-1 0,-1 1-1,1 0 1,-1 0 0,1 0-1,-1 0 1,1 0 0,-3 0 0,-3 1 432,5-1 265,-3 0 2923,-22 5-3251,1 2 1,-34 12-1,45-13-504,0 0-1,1 1 1,0 1 0,1 0-1,0 0 1,0 2 0,-22 20-1,20-14-43,0 0-1,1 1 0,1 1 1,-21 38-1,8 0-48,2 2 0,-31 116 1,49-152 70,-23 82-140,-23 173 0,45-208 52,2 1 0,4-1 1,11 106-1,-4-133 13,3-1 0,1 0 0,2 0 0,2-1 0,1-1 0,2 0 0,2-1 0,30 44 0,-18-35 42,2-2 0,2-2 0,2 0 0,2-3 0,73 59 0,-87-80 28,0-1 0,1-1 0,1-1-1,1-1 1,30 11 0,-45-21 3,0-1 1,0 0-1,1-1 1,0 0-1,0-1 1,-1 0-1,1-2 0,0 1 1,0-2-1,0 0 1,0 0-1,0-2 1,23-6-1,-11-1 70,1-1-1,-2-1 1,0-2-1,0 0 1,-1-2 0,-1-1-1,-1 0 1,0-2-1,-1 0 1,-1-2-1,-1 0 1,-1-1 0,24-40-1,-15 17 112,-2-1 1,-3-1-1,-1-1 0,-3-1 1,-2 0-1,16-82 0,-13 19 317,-6 0 0,-5-1-1,-7-147 1,-4 201-64,-3 1-1,-2-1 1,-20-74-1,19 103-329,-1-1 0,-1 1-1,-1 0 1,-2 1 0,-2 1-1,0 0 1,-29-37-1,31 50-73,-1 0-1,-1 0 1,0 2-1,0 0 0,-1 1 1,-38-20-1,-117-44 124,149 68-170,-114-38-447,91 31-443,42 14 824,-26-11-1842,28 11 1765,1 0 1,0 1-1,0-1 1,0 0-1,0 0 0,0 0 1,0 0-1,0 0 1,0 0-1,0 0 1,0-1-1,0 1 0,1 0 1,-1 0-1,1-1 1,-1 1-1,1 0 1,-1-1-1,1 1 0,-1-2 1,5-22-894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7298,'44'-8'2744,"-33"5"-2208,3 0-224,15-8 88,8 7-152,10-2-23,8 0-81,28 4 416,6-1 32,-2-2 0,-3 2 64,-27 3-544,-13-3-32,-7 3-80,-10-1-400,-8 1 280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1642 9770,'82'-38'4030,"-56"24"-3426,0-1 0,33-25 0,-45 29-441,0-1 0,0-1 0,-1-1-1,-1 0 1,0 0 0,-1-1-1,-1 0 1,0-1 0,14-32 0,21-72 1900,43-180 0,-75 249-1860,47-210 407,31-111-196,-78 331-396,20-41 0,-25 66-35,0 1-1,0 1 1,1-1 0,1 2-1,18-20 1,-24 28 1,14-12-27,-17 16 39,0 0 0,-1 1 1,1-1-1,0 0 1,0 1-1,0-1 1,0 1-1,0 0 0,0-1 1,0 1-1,0 0 1,0-1-1,0 1 1,0 0-1,0 0 0,0 0 1,0 0-1,0 0 1,1 0-1,-1 1 0,0 1 0,0-1-1,0 0 1,0 0 0,0 1 0,-1-1-1,1 1 1,0-1 0,-1 1 0,0-1 0,1 1-1,-1-1 1,0 1 0,1-1 0,-1 1-1,0 2 1,0 85 18,-1-22 57,15 242 160,-16 23-255,-6-133 21,6-133 8,3 1 0,16 105-1,-9-97-24,-6-16-227,-2-18-554,-1-28-826,-5-20 1013,-1-2 2229,-4-6-677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14331,'20'47'5561,"-15"-37"-3200,15 8-2785,38-7-112,21 10 215,22 2 321,-3-14 48,-12 5-144,-12-5-256,-16-9-448,-5 6-480,-11-13 768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9:5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606 300 4665,'0'1'241,"0"0"0,0-1 0,0 1 0,1 0-1,-1-1 1,0 1 0,0 0 0,0-1 0,0 1 0,0 0 0,0 0 0,0-1-1,-1 1 1,1 0 0,0-1 0,0 1 0,0 0 0,-1-1 0,1 1 0,0 0 0,-1-1-1,1 1 1,-1 0 0,-12-23 6079,10 15-6771,-8-12 1024,-22-33-1,26 43-426,0 1 1,0 0-1,0 0 0,-1 1 0,0 0 1,-17-11-1,-30-15 12,-55-30 132,92 54-180,0 1 1,-1 1-1,0 1 0,-26-6 0,34 10-23,-11-2 82,-36-3 0,51 7-121,0 0 0,1 0-1,-1 1 1,0-1 0,1 2 0,-1-1 0,0 1 0,1 0 0,-10 5 0,15-7-67,-1 1 0,1 0 0,-1 0 0,1 0 0,0 0-1,0 0 1,0 0 0,0 0 0,0 0 0,0 1 0,0-1 0,0 0 0,0 1 0,0-1 0,1 0 0,-1 1 0,0-1-1,0 3 1,-1 32-265,2-23 224,1 45-75,15 101 0,25 59 126,-6-32 21,21 396 51,-56-509-22,-3 0 0,-16 93 0,7-78 39,11-78-73,-3 34 31,4-42-42,0 0 0,0 0 0,0 0 1,0 0-1,1 0 0,-1 1 1,0-1-1,1 0 0,0 0 0,-1 0 1,1 0-1,0-1 0,0 1 1,0 0-1,3 3 0,-2-4-15,0 1-1,0-1 0,0 0 1,0 0-1,1 0 0,-1 0 1,0 0-1,1 0 0,-1-1 1,0 1-1,1-1 0,3 1 1,19 5-105,-17-2 118,1 0 0,1-1-1,-1 0 1,0 0 0,1-1-1,-1 0 1,1-1 0,0 0-1,-1 0 1,1-1 0,0 0-1,0-1 1,-1 0-1,1-1 1,0 0 0,15-5-1,105-58 144,11-4 75,13 15 129,-67 32-220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9362,'-9'11'1338,"6"-8"-1149,0 0 0,0 1 0,1-1 0,-1 1 0,1 0 0,0 0 0,0 0 0,0 0 0,0 1 0,-1 5 0,3-10-192,0 1 1,0-1-1,0 0 0,0 1 1,0-1-1,0 0 1,0 0-1,0 1 1,0-1-1,0 0 0,0 0 1,1 1-1,-1-1 1,0 0-1,0 0 0,0 1 1,0-1-1,0 0 1,0 0-1,1 0 1,-1 1-1,0-1 0,0 0 1,0 0-1,1 0 1,-1 0-1,0 1 1,0-1-1,0 0 0,1 0 1,-1 0-1,0 0 1,0 0-1,1 0 0,-1 0 1,0 0-1,0 1 1,1-1-1,-1 0 1,0 0-1,0 0 0,1 0 1,-1 0-1,0-1 1,1 1-1,-1 0 1,0 0-1,0 0 0,1 0 1,-1 0-1,0 0 1,0 0-1,0 0 1,1-1-1,-1 1 0,0 0 1,1 0-1,11-10 305,3-12 483,-10 14-437,0 1 0,0-1 0,1 1 0,0 0 0,0 0 1,0 1-1,10-7 0,-15 13-293,0-1 1,0 0-1,0 1 0,0 0 1,1-1-1,-1 1 1,0 0-1,0-1 0,1 1 1,-1 0-1,0 0 0,1 0 1,-1 0-1,0 0 1,0 1-1,1-1 0,-1 0 1,0 1-1,2-1 0,22 14 102,-14-8-50,32 16 5,134 80-29,-157-89-85,-1 2 1,0 0-1,-1 1 0,0 1 1,-2 1-1,23 29 1,-10-1-108,-12-18 243,23 27 0,-33-46-673,0-2 0,1 1 0,0-1 0,10 7 1,-17-12-103,-1-2 567,0 0 0,0 0 0,0 0 0,0 0 0,0 0 0,0 0 0,1 0 0,-1 0 0,0 1 0,0-1 1,0 0-1,0 0 0,0 0 0,0 0 0,0 0 0,0 0 0,0 0 0,0 0 0,1 0 0,-1 0 0,0 0 0,0 0 0,0 0 1,0 0-1,0 0 0,0 0 0,0 0 0,0 0 0,1 0 0,-1 0 0,0 0 0,0 0 0,0 0 0,0 0 0,0 0 0,0 0 0,0 0 1,0 0-1,1 0 0,-1 0 0,0 0 0,0 0 0,0 0 0,0 0 0,0 0 0,0 0 0,0 0 0,0-1 0,0 1 0,0 0 0,0 0 1,1 0-1,-1 0 0,2-5-1212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0 10610,'0'16'1757,"-1"-1"0,-6 27-1,-24 64-622,23-85-590,-113 290 2326,113-292-2779,-1-1-1,0 0 0,-1 0 1,-1-1-1,-1 0 0,-1-1 0,0-1 1,-1 0-1,-23 20 0,-53 27 67,64-46-562,1 1 0,1 0 0,1 2 0,-22 22 0,31-23-2885,8-4 1368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13675,'23'14'4705,"-13"10"-4241,-5 16-512,16 11 16,-22 5 24,-21 6 72,-5-3 24,-10-4 32,-6-12 40,11-8-176,-2-13-232,19-11-696,15 5-1993,19-14 1985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13171,'10'1'688,"1"0"0,-1 1 1,1 0-1,11 5 0,-14-4-669,0 0 1,0 1-1,0 0 0,-1 1 0,1-1 0,-1 2 0,0-1 0,0 1 1,-1 0-1,0 0 0,0 1 0,0-1 0,-1 1 0,8 13 1,22 50 843,-3 1 0,38 124 0,-23-58-2035,-45-132 848,10 27-890,-11-31 981,-1 0 0,0 0 0,0 0 0,1 0 0,-1 0 0,1 0 0,-1 0 0,1-1 0,-1 1 0,1 0 0,-1 0 0,1 0 0,0-1 0,-1 1 0,1 0 0,0-1 0,0 1 0,0-1 0,-1 1 0,1 0 0,0-1-1,0 0 1,2 1 0,3-4-1167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11026,'-25'33'5172,"6"5"-3482,-7 47-2522,15-42 1529,-101 282 1232,-14 49-425,21-30-1500,83-250-1351,17-65-4,6-27 1298,-1-1 0,0 0 1,1 0-1,-1 0 0,1 0 0,-1 0 0,1 0 0,-1 0 1,1 0-1,0 0 0,-1 0 0,1 0 0,0 0 1,1 1-1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12387,'13'0'3607,"5"7"-3549,-6-2 115,133 67-437,-129-63 274,-5-3 0,0-1-1,0 0 1,24 6-1,-30-10 28,0 0 0,0 0 0,1 0 1,-1-1-1,0 0 0,0 0 0,1 0 0,-1 0 0,0-1 0,0 0 0,1 0 0,4-2 1,2-2 141,37-18 779,-49 22-938,1 1 0,-1-1 0,1 1 1,-1-1-1,1 1 0,0-1 0,-1 1 0,1-1 0,0 1 0,-1 0 0,1-1 0,0 1 0,0 0 1,-1 0-1,1-1 0,0 1 0,0 0 0,-1 0 0,1 0 0,0 0 0,0 0 0,0 0 0,-1 0 1,1 0-1,0 0 0,0 0 0,0 1 0,0-1 0,0 2 8,-1-1-1,0 1 1,1-1 0,-1 1-1,0 0 1,0-1-1,0 1 1,0 0 0,0-1-1,0 1 1,0 1-1,-1 7-19,-2 25 125,-1-1 0,-14 55 0,-28 65 425,28-102-279,3 0-1,1 1 0,-9 89 1,22-105-205,1 1-1,2-1 1,10 56 0,36 106-48,-19-118 13,-17-49 162,13 52 1,-22-74-67,-2 0-1,1 0 0,-2 0 1,1 0-1,-1 0 0,-1 0 1,0 1-1,0-1 0,-5 16 1,4-20-66,0-1-1,0 0 1,-1 1 0,0-1 0,0 0 0,0 0 0,-1-1-1,0 1 1,0-1 0,0 0 0,0 0 0,-1 0 0,1 0-1,-1-1 1,0 0 0,0 0 0,-1 0 0,1 0 0,0-1-1,-7 2 1,-11 3-52,0-1-1,-1-1 0,-36 2 1,46-5-34,-48 9-765,0 2 0,-62 23 0,80-23 292,-46 15-77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2192,'39'11'1990,"-39"-11"-1856,1 0-1,-1 0 1,0 0-1,1 0 0,-1 0 1,1 0-1,-1 0 1,1 0-1,-1 0 0,0 0 1,1 0-1,-1 0 1,1 0-1,-1 0 1,0-1-1,1 1 0,-1 0 1,0 0-1,1 0 1,-1-1-1,0 1 1,1 0-1,-1-1 0,0 1 1,1 0-1,-1 0 1,0-1-1,0 1 1,1-1-1,-1 1 0,0 0 1,0-1-1,3-2 1647,-2 2 111,-1 1-159,0 0-326,0 0-204,1 3-162,5 22-516,-1 1 0,-1 0 0,-1 1 0,-1 36 0,-10 114 157,5-137-648,-2 6-102,-19 78 1,-1-2-835,18-54 489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4905,'87'-72'2038,"-66"57"-87,-20 14-1409,-4-3 2809,3 4-3279,0 0 1,0-1 0,0 1 0,0 0 0,0 0-1,0 0 1,0-1 0,0 1 0,0 0-1,0 0 1,0 0 0,1-1 0,-1 1-1,0 0 1,0 0 0,0 0 0,0 0-1,0-1 1,0 1 0,1 0 0,-1 0-1,0 0 1,0 0 0,0 0 0,0-1-1,1 1 1,-1 0 0,0 0 0,0 0-1,0 0 1,1 0 0,-1 0 0,0 0-1,0 0 1,0 0 0,1 0 0,-1 0-1,0 0 1,0 0 0,0 0 0,1 0-1,-1 0 1,15 4 73,-9-2-69,0 1-1,0-1 1,0 2 0,-1-1 0,0 0 0,0 1 0,0 0-1,0 0 1,0 1 0,-1-1 0,0 1 0,0 0 0,0 0-1,0 1 1,-1-1 0,0 1 0,4 11 0,14 29 236,-13-26-188,0 0 1,24 36-1,7-5 133,50 52 0,44 56 152,-15 39-263,-17-26-40,-69-130-194,-29-40-12,-1 1 1,1-1 0,-1 0 0,1 0 0,0 0-1,0 0 1,0 0 0,0-1 0,0 1 0,1-1 0,-1 0-1,6 2 1,-6-3-154,-3 0 209,1 0 0,0 0-1,0 0 1,-1 1 0,1-1 0,0 0-1,-1 0 1,1 1 0,0-1 0,-1 0-1,1 1 1,0-1 0,-1 0-1,1 1 1,-1-1 0,1 1 0,0 0-1,10 11-134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13483,'-3'-7'4753,"64"22"-3793,30-3-1008,7 1 136,0-1 88,-10-9 8,0 1-48,-6-4-16,-4-9-40,-4 2-80,-16-6-456,-5 3-312,-16 2-1024,-8-3-3169,-4 2 3448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11658,'-7'0'3657,"-7"26"-3913,-12 14-216,-20 43 528,-12 16 352,-22 16 456,5 3 297,11-2-73,0-7-240,12-4-376,3-5-272,24-56-176,13-21-32,1 0-240,-24 54-288,23-25-752,3-11-745,21-30 1257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181 205 7138,'-78'62'1987,"76"-60"-1966,0-1 1,1 0 0,-1 1 0,0-1 0,0 0 0,0 0-1,0 0 1,0 0 0,0-1 0,-1 1 0,1-1 0,0 1-1,0-1 1,0 0 0,-1 1 0,-1-1 0,3-1 58,0 1 0,0 0 1,0-1-1,0 1 0,0 0 0,1-1 0,-1 1 1,0-1-1,0 1 0,1-1 0,-1 0 1,0 1-1,1-1 0,-1 0 0,1 1 1,-1-1-1,1 0 0,-1 0 0,1 0 1,-1 1-1,1-1 0,0 0 0,-1 0 0,1-1 1,-1-1 148,1 1 1,0 0 0,0 0-1,-1-1 1,1 1 0,1 0-1,-1-1 1,0 1 0,1-4-1,-1 6-175,0-1 1,1 0-1,-1 0 0,0 1 0,0-1 0,1 0 0,-1 0 0,0 1 0,1-1 0,-1 0 0,1 1 0,-1-1 0,1 0 0,-1 1 0,1-1 0,-1 1 0,1-1 1,-1 1-1,1-1 0,0 1 0,-1-1 0,2 1 0,47-7 534,84-15 290,-84 10-783,164-46 105,-176 45-48,0-1 0,0-2-1,51-30 1,-69 33 43,-17 11-139,1 0 1,-1 0-1,1 0 0,0 0 1,0 0-1,0 1 0,0-1 0,0 1 1,0 0-1,0 0 0,0 0 1,0 0-1,1 1 0,-1-1 1,0 1-1,1 0 0,3 0 1,-5 1-44,-1-1 0,0 1 0,0 0 0,0-1 0,1 1 0,-1 0 0,0 0 0,0 0 0,0 0 0,-1 0 0,1 0 0,0 0 0,0 0 0,0 0 0,-1 0 0,1 1 0,-1-1 0,1 0 0,-1 0 0,1 1 0,-1-1 0,0 0 0,0 1 0,1-1 1,-1 0-1,0 1 0,0-1 0,-1 2 0,2 2 23,1 18 16,-1-1-1,-2 0 0,0 0 0,-1 1 0,-9 38 0,8-41-19,-46 182 184,28-125-191,-16 114 0,24-40-62,15 299 0,5-377 103,3 0 0,3-1 0,37 117 0,-47-161 272,-3-28-224,0 1 0,1-1 0,-1 1 1,0-1-1,0 0 0,0 1 0,0-1 0,0 1 0,0-1 1,0 1-1,0-1 0,-1 1 0,1-1 0,0 1 0,0-1 1,0 1-1,0-1 0,-1 1 0,1-1 0,0 0 0,0 1 1,-1-1-1,1 1 0,0-1 0,-1 0 0,1 1 0,-1-1 1,1 0-1,0 1 0,-2-1 0,-10-1-29,0 0 1,0 1-1,0 0 1,0 1-1,0 0 0,0 1 1,0 1-1,-13 3 0,5-1-33,-147 43-52,106-29 79,-66 13 1,107-28-209,0-2 0,0 0 1,-1-1-1,1-1 0,0-1 1,-1-1-1,-27-5 0,41 5-135,1 0 1,0 0-1,0 0 0,-8-4 0,13 6 170,0-1 0,0 0 0,-1 1 1,1-1-1,0 0 0,0 0 0,0 0 0,0 0 0,0 0 1,0 0-1,0 0 0,0 0 0,1 0 0,-1 0 0,0 0 1,1 0-1,-1-1 0,1 1 0,-1 0 0,1-1 1,0 1-1,-1 0 0,1-1 0,0 1 0,0 0 0,0-3 1,1-1-67,0 0 0,1 1 1,0-1-1,0 0 1,3-5-1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 8690,'7'-8'3930,"9"-4"-2258,-16 12-1663,0-1 0,1 1-1,-1 0 1,0-1 0,1 1 0,-1 0-1,0 0 1,1-1 0,-1 1-1,1 0 1,-1 0 0,0 0 0,1 0-1,-1-1 1,1 1 0,-1 0-1,0 0 1,1 0 0,-1 0 0,1 0-1,-1 0 1,1 0 0,-1 0-1,0 0 1,1 0 0,-1 0 0,1 1-1,-1-1 1,0 0 0,1 0-1,-1 0 1,1 0 0,-1 1-1,0-1 1,1 0 0,-1 0 0,0 1-1,1-1 1,-1 0 0,0 1-1,1-1 1,-1 0 0,0 1 0,0-1-1,0 0 1,1 1 0,-1-1-1,0 1 1,0-1 0,0 0 0,0 1-1,0-1 1,0 1 0,0-1-1,1 1 1,-1-1 0,0 0 0,-1 1-1,1-1 1,0 1 0,0-1-1,0 1 1,0 0 0,-2 11 180,0 0 1,0 0-1,-1 0 1,-8 19-1,0 0-33,-1 16-70,2 1 0,1 0 0,3 0 0,2 1-1,2-1 1,2 1 0,2 0 0,12 65 0,0-42 39,3 0-1,3 0 0,3-2 0,56 118 1,-74-178-76,-1-1 0,1 0 0,1 0 0,0-1-1,11 12 1,-16-18-34,0-1 0,0 0 0,0 0 0,0 0 0,0 0 0,1 0 0,-1 0 0,1 0 0,-1 0 0,0-1 0,1 1 0,-1-1 0,1 1 0,-1-1 0,1 1 0,0-1 0,-1 0 0,1 0 0,-1 1 0,1-1 0,0 0 0,-1-1 0,1 1 0,-1 0 0,1 0 0,0-1 0,-1 1 0,1-1 0,-1 1 0,1-1 0,-1 0 0,0 0 0,1 1-1,-1-1 1,0 0 0,1 0 0,-1 0 0,0-1 0,0 1 0,0 0 0,0 0 0,2-3 0,7-9 260,-1-1 1,1 0-1,-2-1 0,10-23 0,22-68 562,-28 69-617,142-491 1405,-136 453-1177,34-89-1,-29 118-353,-19 39-110,0 0 0,-1 0 0,0 0 0,0 0 0,4-14 0,-4 7-87,4-23-785,-7 36 802,0 0-1,0-1 0,0 1 1,0 0-1,0-1 1,0 1-1,0 0 0,-1 0 1,1-1-1,-1 1 0,1 0 1,-1 0-1,1-1 0,-1 1 1,0 0-1,1 0 0,-1 0 1,0 0-1,0 0 0,0 0 1,0 0-1,0 0 0,-2-1 1,3 2 57,-1 0 0,1-1 0,-1 1 0,0 0 0,1 0 0,-1-1 1,0 1-1,1 0 0,-1 0 0,0 0 0,1 0 0,-1 0 0,0 0 0,1 0 1,-1 0-1,0 0 0,1 0 0,-1 0 0,0 1 0,1-1 0,-1 0 0,0 1 1,-22 15-310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11634,'26'-1'4001,"15"1"-2824,43 14-1746,25 6 617,10 9 217,-4-2 79,-21-7-120,-13-11-104,-15-6-56,4-3-56,8-7-24,-3-7 72,5-7 280,-2 2-248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15011,'6'-1'365,"0"0"0,0 1 0,1 0 0,-1 1 0,0-1 0,13 4 0,-14-2-417,0 0 0,1 0 0,-1 0 0,0 1 1,0 0-1,0 0 0,-1 0 0,1 1 0,-1 0 0,0 0 0,0 0 1,0 0-1,0 0 0,-1 1 0,0 0 0,0-1 0,0 1 0,0 1 1,-1-1-1,2 7 0,46 120 2106,54 130 10,-8-74-1905,-77-155-240,1-1 1,2-1-1,38 42 0,-21-33-394,24 26-1421,-59-62 1375,-1-1 0,1 0 0,-1 1-1,1-2 1,0 1 0,0 0 0,7 3 0,2-2-623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13987,'1'2'302,"0"0"1,0 0-1,0-1 1,-1 1-1,1 0 0,-1 0 1,1 0-1,-1 0 1,1 0-1,-1 0 0,0 1 1,0-1-1,0 0 0,0 0 1,-1 0-1,0 2 1,-11 33-1169,7-23 1353,-19 44 228,-3 0 0,-55 88 0,62-118-382,-31 35 1,30-39-196,-34 53 0,31-44-482,20-28 56,0 0 0,0 0 0,1 0 0,-1 1 0,1-1 0,1 1 0,-1 0 0,1 0 0,0 0 0,0 0 0,0 0 0,1 0 0,0 0 0,0 1 0,1 5 0,2 26-690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12827,'-3'32'4249,"-7"28"-3577,-4 20-16,-6 24 344,0 9 160,-1-6-439,1-18-313,4-26-272,-1-17-8,7-23-8,-1-5-16,8-13-136,3-2-272,2 0-761,-2-3-399,0-2-424,7-1 1016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8522,'6'6'2992,"11"11"-1935,-2 3-217,5 10 528,0 15 208,-3-12-327,3 10-193,3-6-360,0-5-224,1 2-256,-4-11-48,1-3-104,-4-4-8,-3-8-48,-2 1-288,-9-9-792,8 0-568,-5-7 912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0 14491,'-12'40'4841,"-3"33"-4553,-7 12-416,-19 20 240,-10 11 80,-13 13-8,0 7 8,10-12-136,8-12-8,8-39-72,4-13-176,5-17-544,6-6-200,5-8-32,4 0 464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638 456 9338,'-17'-113'2619,"17"109"-2568,0 0-1,0 1 0,-1-1 1,0 0-1,0 0 0,0 0 1,0 1-1,-1-1 1,1 0-1,-4-5 0,-2-4-36,6 12 31,1-1-1,-1 1 1,1-1 0,-1 1-1,0-1 1,0 1-1,1 0 1,-1 0-1,0-1 1,0 1 0,0 0-1,0 0 1,-1 0-1,1 0 1,0 0-1,0 0 1,-1 0 0,1 1-1,0-1 1,-1 0-1,1 1 1,-1-1-1,1 1 1,-1-1-1,1 1 1,-1 0 0,1 0-1,-1 0 1,1 0-1,-1 0 1,1 0-1,-1 0 1,0 0 0,1 0-1,-1 1 1,1-1-1,-3 2 1,-3 0 72,0 1-1,1 0 1,-1 1 0,1-1-1,0 1 1,0 0 0,-5 6 0,-6 5-64,1 2 0,0 0 0,2 1 0,-17 25 1,-45 86-47,59-97 38,-140 273 311,64-63-311,78-193-16,3 0 0,1 1 0,-3 58-1,9-35 117,4-1 0,3 1-1,3-1 1,18 94 0,-11-113-77,1 1 1,3-2-1,3 0 1,1-2-1,3 0 1,39 64-1,-45-87-51,1-1-1,2-1 0,39 40 0,-47-54-28,0 0-1,1-1 1,1 0-1,0-1 1,0-1-1,0 0 1,1-1-1,0-1 1,20 7-1,-17-10 1,0 1-1,0-2 0,0 0 0,0-2 0,0 0 1,0 0-1,-1-2 0,1 0 0,0-1 1,0-1-1,-1-1 0,0 0 0,28-13 0,-24 8 73,-1-1 0,0 0-1,-1-2 1,0 0 0,-1-1-1,-1-1 1,0 0 0,0-2-1,-2 0 1,19-26 0,0-10 412,-3-2 0,46-108 0,28-129 629,-61 162-814,120-399 391,-134 404-338,-5 0 1,10-162-1,-33 229-11,-2-1 0,-13-99 0,11 140-226,-1-1 1,-2 1-1,1 0 0,-2 0 0,-14-30 0,16 41-99,0 0 0,0 0 0,-1 1 0,1 0 0,-2-1 0,1 2 0,-1-1 0,0 1 0,0 0-1,0 0 1,-1 0 0,1 1 0,-1 0 0,-1 0 0,-10-3 0,7 3-216,0 2 0,-1-1 1,1 1-1,0 1 0,-1 0 0,0 1 1,1 0-1,-1 1 0,1 0 1,-1 1-1,1 0 0,0 1 0,0 0 1,-18 8-1,13-4-25,1 0-1,0 1 1,0 1 0,1 0-1,-13 12 1,15-11 862,1 1 1,-19 22 0,21-21-231,1 1 1,-7 15-1,14-28-385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12819,'10'8'1286,"-1"1"0,0 1 0,-1-1 0,14 22 0,-16-21-1035,-1 1 0,0-1 1,0 1-1,6 23 1,-8-18-284,0 1 1,-1-1 0,-1 1 0,-1 0-1,0 0 1,-1-1 0,-1 1 0,-4 20-1,-5 3 286,-1 0 0,-24 53-1,21-60-53,2 1 1,1 1-1,-12 64 0,19-68-173,-12 48 1,11-60-243,1-1 0,1 1 0,-3 32-1,10-37-497,-3-14 674,0 0 0,0 0 0,0 0 0,0 0 0,0-1 0,0 1 0,1 0 0,-1 0 0,0 0 0,0 0 0,0 0 0,0 0 0,0 0 0,1-1 0,-1 1 0,0 0 0,0 0 0,0 0 0,0 0 0,0 0 1,1 0-1,-1 0 0,0 0 0,0 0 0,0 0 0,1 0 0,-1 0 0,0 0 0,0 0 0,0 0 0,0 0 0,1 0 0,-1 0 0,0 0 0,0 0 0,0 0 0,0 0 0,0 1 0,1-1 0,-1 0 0,0 0 0,0 0 0,0 0 0,0 0 0,0 0 0,0 0 0,1 1 0,-1-1 0,0 0 0,0 0 0,0 0 0,0 0 0,0 1 0,0-1 0,0 0 1,0 0-1,0 0 0,0 0 0,0 1 0,0-1 0,0 0 0,0 0 0,0 0 0,0 0 0,0 1 0,0-1 0,8-21-1061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15563,'14'-3'4729,"35"3"-5289,23 5-144,27 7 696,4 3 168,-12 7 64,-5-4 24,-8 2-112,0-5 48,5-2-208,-8 0-384,-21-5-696,-21 4-200,-25 20 696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17604,'6'15'6185,"17"-1"-5321,12-6-960,26 4-248,17-1 184,2 4 264,1 3-80,-12 1-528,-2 2-296,-16-5-744,-13-6-617,-7 6-1976,1 11 2665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3665,'7'13'1312,"15"-13"-1200,1-8-704,7-12 344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979 258 8194,'0'0'264,"0"0"-1,1 0 1,-1 0 0,0-1 0,0 1 0,1 0 0,-1 0 0,0 0 0,1 0-1,-1 0 1,0 0 0,0 0 0,1-1 0,-1 1 0,0 0 0,0 0 0,1 0-1,-1-1 1,0 1 0,0 0 0,1 0 0,-1-1 0,0 1 0,0 0-1,0 0 1,0-1 0,0 1 0,1 0 0,-1-1 0,0 1 0,0 0 0,0-1-1,-12-3 6977,3 1-8423,-249-89 2053,58 17-353,152 60-348,0 2 0,-64-8 0,-152-6-332,262 27 144,0-1-1,1 1 0,-1 0 0,0 0 0,0 0 1,0 0-1,1 1 0,-1-1 0,0 0 1,0 1-1,1-1 0,-1 1 0,-1 0 1,2 0-11,0 1 0,0-1 0,0 0 0,1 0 1,-1 0-1,0 0 0,1 1 0,-1-1 0,1 0 1,-1 1-1,1-1 0,0 0 0,0 1 0,0-1 1,-1 0-1,1 1 0,0-1 0,1 2 0,-1 30-263,6 39 0,82 462 190,-29-273 116,33 154 57,-26 3 250,-65-406-306,5 54 29,3-1 0,27 98-1,-23-117-45,-5-17-1,1 0-1,22 48 0,-29-75-1,-1 0-1,1 0 1,-1 0 0,1 0 0,0 0-1,0 0 1,-1 0 0,1-1-1,1 1 1,-1-1 0,0 1 0,0-1-1,0 0 1,1 0 0,-1 0-1,1 0 1,-1 0 0,0-1 0,1 1-1,4 0 1,4-1-12,0 1 0,0-2 0,18-1 1,-21 1 11,224-37-186,-58 22 84,-86 9-38,126-24 1,-210 30 127,223-43-1147,-146 37 596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11458,'1'13'7486,"1"-8"-7319,1 1 0,-1-1 0,1 0 1,0 0-1,5 7 0,16 19 171,-6-8-25,0 1 0,20 40-1,294 707 1274,-289-648-1490,24 58-33,-44-135-694,-28-68-1432,-7-26 3820,1-11-831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18 11114,'-1'-1'320,"0"-1"-1,0 1 1,0 0-1,0 0 1,0 0-1,0 0 1,0 0-1,0 0 0,0 0 1,-1 0-1,1 0 1,0 0-1,-1 1 1,1-1-1,0 0 1,-3 0-1,2 1-214,1 0-1,-1 0 1,0 0 0,1 0-1,-1 0 1,0 0-1,1 1 1,-1-1 0,1 0-1,-1 1 1,0 0-1,1-1 1,-3 2 0,0 1-100,0 0 0,-1 0 0,2 0 0,-1 1 1,0-1-1,1 1 0,-1 0 0,1 0 0,0 1 0,-3 4 1,-94 190 820,-5 9 397,1-33-160,-96 178-448,178-307-579,-48 108-832,69-151 495,-1 0 0,1-1 0,0 1 1,0 0-1,1 0 0,-1 1 0,1-1 0,-1 0 0,1 0 1,0 0-1,0 0 0,0 0 0,1 5 0,0-8 235,-1 1 0,1-1 0,-1 0 0,0 1 0,1-1 0,-1 0 0,1 0 0,-1 1 0,1-1 0,-1 0 0,1 0 0,-1 0 0,1 0 0,-1 0 0,0 0 0,1 0-1,-1 0 1,1 0 0,-1 0 0,2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12979,'36'19'4449,"7"-15"-3889,6 2-728,22 7 224,4-3 160,-10 12 216,1-2 80,-11 7 232,-11-4-72,7-3-160,-1-3-111,-1-5-177,3 5-336,-6-14-264,-3 3-329,-11 0-303,-6-7 136,-15-1 504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14179,'-19'9'4721,"7"14"-4625,-2 8-224,0 24 160,1 21 144,-9 31 304,-4 13 200,0 8 0,-9-13-95,7-14-225,4-4-184,1-21-24,3-6-88,8-16-416,12-11-296,0-22-1737,4-8 1537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1103 9522,'1'-1'224,"0"0"1,0-1-1,0 1 1,0-1-1,-1 1 0,1-1 1,-1 0-1,1 1 1,-1-1-1,0 0 0,1 1 1,-1-1-1,0 0 0,0 1 1,0-1-1,0 0 1,0 1-1,-1-1 0,1 0 1,-1-1-1,-11-35 1064,11 37-1089,-39-93 2591,9 22-1857,-26-90 1,49 133-910,1 0 1,2-1-1,0 0 0,2 0 1,2 0-1,3-47 1,0 59-24,1 0 0,1 0 0,0 0 0,2 0 0,0 0 0,1 1 0,0 0 0,2 1 0,0 0 1,0 0-1,23-27 0,-16 25 66,0 2 0,2 0 0,-1 1 0,2 0 0,36-21 1,-22 18 84,0 1 1,70-22 0,-83 33-133,0 1-1,0 1 1,1 0-1,-1 2 1,1 1-1,0 0 0,-1 2 1,1 0-1,0 1 1,35 9-1,-46-8-15,0 0 0,0 1 0,-1 0 0,1 0 0,-1 1 0,0 0 0,-1 1 0,1 0 0,-1 1 0,9 8 0,-12-9 11,1 1 0,-1-1 0,-1 1 0,1 0-1,-1 0 1,-1 1 0,1-1 0,-1 1 0,-1 0-1,1 0 1,-1 0 0,-1 0 0,1 0 0,-1 10-1,0-3 22,-2 0 0,0 0 0,0 0 0,-2 0 0,0 0 0,-6 19-1,-38 87 114,26-73-117,3-3-10,-70 162 48,60-148-48,-52 79-1,18-47 2,-28 42-5,83-122-11,1 1-1,-1 0 0,2 0 0,0 1 0,0-1 0,1 1 0,-2 15 0,5-23-3,0 1-1,1-1 1,0 1 0,0 0 0,0-1 0,1 1 0,0-1 0,0 1-1,0-1 1,1 1 0,0-1 0,0 0 0,0 1 0,1-1 0,-1 0-1,1-1 1,0 1 0,1 0 0,3 3 0,-1-2-1,0 0-1,0-1 1,1 0 0,0-1-1,0 1 1,0-1 0,0-1-1,1 1 1,-1-1 0,1 0-1,0-1 1,0 0 0,0 0-1,0-1 1,0 0 0,0 0-1,14-1 1,3-2 46,0 0-1,0-2 1,0 0-1,35-12 1,-32 6 1,51-26 0,-7 3-52,-9 8 19,104-44-1400,-130 51 683,0-2-1,44-31 1,-54 32 789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15619,'95'20'5706,"-49"-21"-3554,38-4-2472,3 4 104,-7-10 272,-4-1 0,-13 1-16,-2-6-8,-7-3 64,2 8-72,1-3-752,-5 1-592,-5 8-1177,-7-6 1369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9970,'3'3'506,"0"1"1,0-1-1,-1 1 0,1 0 0,-1 0 0,0 0 1,-1 1-1,1-1 0,1 5 0,8 46 5,-5-23 203,0-1 331,-2 0 0,-2 0 1,-1 57-1,1 22 390,2-30-1163,-3 0 1,-10 90-1,8-161-268,-1 29-6,2-36-4,0-1 0,1 1 0,-1 0-1,0 0 1,1 0 0,0 0 0,-1 0 0,1-1 0,0 1 0,0 0 0,0-1 0,0 1 0,0-1 0,0 1 0,0-1 0,3 3 0,-3-4 6,10 11-65,-7-4 42,-7-4 49,3-3-21,-1-1 0,1 1 0,0 0 0,-1 0 0,1 0 0,0 0 0,0-1 0,-1 1 0,1 0 0,0 0 0,0-1 0,-1 1 0,1 0 0,0 0 0,0-1 0,0 1 0,-1 0 0,1-1-1,0 1 1,0 0 0,0-1 0,0 1 0,0 0 0,0-1 0,0 1 0,0 0 0,0-1 0,0 1 0,0-1 0,0 1 0,-20-80-2,3-1 1,-5-85-1,18 111 12,3 1-1,2 0 1,3-1-1,12-65 1,-1 46-12,3 0 0,33-85 1,-40 129-9,2 1 0,1 0 0,2 1-1,1 0 1,0 2 0,2 0 0,44-45 0,-28 38 61,2 2-1,63-40 1,-73 54-55,1 1 1,0 2 0,1 1-1,57-17 1,-66 25-5,-1 2 0,1 1 1,32-1-1,-49 3 6,0 0-1,1 0 1,-1 0 0,0 1 0,0-1 0,0 1 0,0 0-1,4 1 1,-6-1-1,0-1-1,0 1 1,-1-1 0,1 1-1,0-1 1,0 1 0,-1 0-1,1-1 1,0 1 0,-1 0-1,1-1 1,-1 1-1,1 0 1,-1 0 0,1 0-1,-1 0 1,0-1 0,1 1-1,-1 2 1,0 1 4,0 0-1,0-1 1,-1 1 0,1 0 0,-1 0-1,0 0 1,0-1 0,-1 1-1,1 0 1,-1-1 0,-4 7 0,-10 18 56,-2-2 0,-2 0 0,0-1 0,-41 38 0,-19 24 5,75-81-82,1 0-1,-1 1 1,1 0 0,0 0-1,1 0 1,0 1 0,0-1 0,1 1-1,-1 0 1,2 0 0,-1 0-1,1 0 1,0 0 0,1 0-1,0 0 1,0 0 0,1 0-1,0 0 1,0 0 0,1-1 0,0 1-1,4 9 1,2 6 16,2-1 1,1-1-1,1 0 1,0 0 0,2-1-1,19 23 1,29 26 95,-32-37-26,44 62 1,-69-85-51,0-1 0,0 1 0,0 0 0,-1 1 0,-1-1 0,0 1 0,0-1 1,-1 1-1,0 0 0,0 0 0,-1 0 0,-1 0 0,0 0 0,0 1 0,-1-1 0,0 0 1,-5 18-1,0-5 83,-1-1 1,-2 0 0,0-1 0,-1 0-1,0 0 1,-2-1 0,-1-1 0,0 0-1,-2 0 1,0-2 0,-1 0 0,0 0-1,-1-2 1,-26 19 0,29-25-116,0 0 0,-1-1 0,0 0 0,0-2-1,-1 1 1,1-2 0,-1 0 0,-1-1 0,-18 2 0,22-4-104,-1-2-1,1 0 0,-1 0 1,1-1-1,-1-1 0,1 0 1,-1-1-1,1-1 1,0 0-1,1 0 0,-1-1 1,-14-8-1,15 6-28,1 0 1,0 0-1,0-1 0,0 0 1,1-1-1,0 0 1,1-1-1,0 0 0,1 0 1,0-1-1,0 0 0,1-1 1,1 1-1,0-1 0,0-1 1,1 1-1,1-1 0,0 0 1,1 0-1,0 0 1,1 0-1,0 0 0,1-14 1,3 7 286,7-35 0,-9 55-143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18068,'-37'120'6001,"26"14"-5937,2 1-128,-12 0 96,-2 1-8,-8-6-368,3-12-104,-1-32-72,-6-31 8,5-35 112,5-11-473,10-37-1535,12-16-3113,18-45 3528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11682,'17'-23'2044,"9"-9"2822,-26 32-4576,2-1 114,6 4 776,3 3-1115,0 0 0,-1 1 0,0 0 0,0 0 0,-1 1 0,10 10 0,6 6 95,13 9 151,-2 1 1,-2 1 0,-1 2 0,45 66 0,-4 15-57,41 60-74,-111-172-263,0-1 1,0 0 0,1 0-1,7 6 1,-12-10-18,1-1 1,-1 1 0,1-1-1,0 1 1,-1-1 0,1 1-1,0-1 1,-1 1-1,1-1 1,0 1 0,-1-1-1,1 0 1,0 0 0,0 1-1,0-1 1,-1 0-1,1 0 1,0 0 0,0 0-1,0 0 1,-1 0 0,1 0-1,0 0 1,0 0-1,0 0 1,-1 0 0,1-1-1,0 1 1,0 0 0,-1 0-1,1-1 1,0 1 0,0-1-1,-1 1 1,1-1-1,-1 1 1,1-1 0,0 1-1,-1-1 1,1 1 0,-1-1-1,1 0 1,-1 1-1,1-1 1,-1 0 0,0 1-1,1-1 1,-1 0 0,0 0-1,1 0 1,5-21-918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2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11186,'1'0'318,"-1"0"0,1 0 0,0 0 0,-1 0-1,1 0 1,0 0 0,-1 1 0,1-1-1,-1 0 1,1 0 0,-1 1 0,1-1 0,0 0-1,-1 1 1,1-1 0,-1 0 0,1 1 0,-1-1-1,0 1 1,2 0 0,2 13 1721,-7 23-2866,1-27 1665,-10 69 476,-3 0 1,-43 132-1,21-103-498,-100 309 1105,-29 86-1899,150-459-999,-1-1 0,-44 75 0,53-106 901,9-5-28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3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14675,'91'20'3936,"47"4"-2843,-85-16-1037,0-4 0,73-1 0,-83-7 361,0-1-1,0-3 0,-1-1 0,0-2 1,0-1-1,-2-3 0,61-30 0,-99 44-408,24-9 43,-25 10-50,0 0 0,-1 0 0,1 0 0,0 0 0,-1 1 0,1-1 0,0 0 0,-1 0 0,1 0 0,0 0 0,-1 1-1,1-1 1,-1 0 0,1 0 0,-1 1 0,1-1 0,0 1 0,-1-1 0,1 0 0,-1 1 0,1-1 0,-1 1 0,0-1 0,1 1-1,-1 0 1,0-1 0,1 1 0,-1-1 0,0 1 0,1 0 0,-1-1 0,0 1 0,0-1 0,0 1 0,0 0 0,0-1-1,0 1 1,0 0 0,0-1 0,0 1 0,0 0 0,0 0 0,-2 25 2,-1-1-1,-1 1 1,-2-1 0,0 0 0,-13 32-1,-1 8-17,-72 312-21,77-290 12,5 1-1,-1 126 1,61 404 75,-37-434 349,-13-158-181,-1-1 0,-1 0 0,-2 1 0,0-1 0,-9 28 1,11-48-138,1 1 1,-1-1-1,0 0 1,-1 0-1,1-1 1,-1 1-1,0 0 1,0-1-1,-1 0 1,1 0-1,-1 0 1,-7 6-1,6-6-65,-1-1 0,1-1 0,-1 1 0,0-1-1,0 0 1,0 0 0,0-1 0,0 1 0,0-2 0,0 1 0,-11 0 0,-21-2-143,0-2 0,0-2 1,0-1-1,0-1 1,-56-20-1,65 16 868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3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77 7210,'5'0'194,"0"0"0,-1 0 0,1 0 0,0 0 0,0-1 0,0 0 0,0 0 0,0 0 1,-1 0-1,1-1 0,0 0 0,6-3 0,-4 1-145,0-1-1,0 0 1,0 0-1,0-1 1,-1 1-1,6-8 1,-11 12 24,-1 1 0,1-1-1,-1 1 1,1-1 0,-1 0 0,1 1 0,-1-1 0,1 1 0,-1-1 0,0 0-1,1 0 1,-1 1 0,0-1 0,0 0 0,0 0 0,0 1 0,1-3 0,-2 3 3,1 0 0,0-1 1,0 1-1,0 0 0,0 0 1,0-1-1,-1 1 0,1 0 1,0 0-1,0-1 0,-1 1 1,1 0-1,0 0 1,0-1-1,-1 1 0,1 0 1,0 0-1,-1 0 0,1 0 1,0-1-1,-1 1 0,1 0 1,0 0-1,-1 0 0,1 0 1,0 0-1,-1 0 1,0 0 81,-1 0 1,1 0-1,-1 0 1,0 0-1,1 0 1,-1 1 0,1-1-1,0 1 1,-1-1-1,1 1 1,-1-1-1,1 1 1,0 0 0,-1-1-1,1 1 1,0 0-1,-2 1 1,-88 94 926,71-78-1019,1 0 0,1 1 0,1 0 0,1 2 0,1 0 0,0 0 0,2 2 0,-20 42 0,8 11 132,2 1 0,-21 143 1,2 166 527,14 357-124,34-514-541,47 288-1,-31-379 106,5-2-1,54 156 0,-68-254-114,2-2 1,1 0-1,3-1 0,0-1 0,28 35 0,-32-49-38,0-2 0,2 0 1,0 0-1,1-2 0,1 0 0,1-2 0,0 0 1,0 0-1,33 13 0,-31-17 321,0-1 0,0-2 0,1 0 0,0-1 0,0-2 0,38 3 0,36-4 706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3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8458,'0'-6'3697,"-6"19"-1417,4 15-1736,-8 25-88,-1 16 248,-7 35 329,-5 13-129,6 13-328,-2 1-152,6-11-264,-1-15-40,-5-19-128,6-12-192,2-13-872,8 6 4377,23-1-2737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9066,'5'-31'2667,"-3"38"1532,17 38-4093,-17-40-91,60 138 433,96 162 0,55-3-282,-53-81-21,-124-169-13,2-1 1,3-1 0,87 82-1,-127-131-192,17 13-130,-17-13 91,0-1 0,-1 1 0,1 0 0,0-1 0,0 1 0,0-1 0,0 0 0,-1 1 0,1-1 0,0 0 0,0 1-1,0-1 1,0 0 0,0 0 0,0 0 0,0 0 0,0 0 0,1 0 0,-1-3-1101,-8-6 585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10 8730,'-1'-1'157,"1"1"0,0 0 0,0 0 0,-1 0 1,1 0-1,0 0 0,0 0 0,0 0 0,0 0 0,-1 0 1,1-1-1,0 1 0,0 0 0,0 0 0,0 0 0,0 0 1,-1-1-1,1 1 0,0 0 0,0 0 0,0 0 0,0 0 0,0-1 1,0 1-1,0 0 0,0 0 0,0 0 0,0-1 0,0 1 1,0 0-1,0 0 0,0-1 0,0 1 0,0 0 0,0 0 1,0 0-1,0-1 0,0 1 0,0 0 0,0 0 0,0 0 0,0-1 1,0 1-1,0 0 0,0 0 0,1 0 0,-1 0 0,0-1 1,0 1-1,0 0 0,-22 22 855,-128 154 1163,117-136-1752,-185 188 1232,184-196-1561,2 1 0,1 1 0,-30 44 0,48-60-112,2 1 1,0 0 0,1 1 0,1 1 0,1-1 0,1 1 0,0 1 0,-5 33-1,8-23-253,1 0-1,3 62 1,2-76-86,0 0 1,1 0-1,0 0 1,2 0-1,0-1 1,12 27-1,-14-38 117,0-1-1,0 0 0,0 1 0,1-1 0,0-1 0,0 1 0,0-1 0,1 1 1,-1-1-1,1 0 0,0-1 0,6 4 0,29 8-666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10322,'18'0'3905,"14"0"-2369,14-3-1616,20 2 72,6 1 184,24 6 369,-1 5 255,6 7 264,-4 3-144,-24-1-360,7 2-240,-14-8-264,-5-5 0,-1-5-368,-10-4-168,1-7-360,-5-10-1673,-28-20 1825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14227,'-2'0'5193,"-5"40"-3753,-12 90-1472,8-6-24,-4 7 120,-5 9 249,3 6-41,4 4 88,3-3-56,4-15-176,-4-17 56,2-40-248,0-14-264,1-29-729,14-6-879,10-15 1192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11995,'79'68'3386,"-72"-62"-3289,0-1 1,0 0-1,0 0 1,0 0-1,1-1 1,-1-1-1,11 4 1,8 5-69,-11-6 243,-1 0 0,1 0 1,0-2-1,27 6 0,64 1 2963,-103-11-3186,-1 0 0,1 0-1,0 0 1,-1 0 0,1 0 0,0-1 0,-1 1 0,1-1 0,-1 0 0,1 0 0,-1 0 0,1 0-1,-1 0 1,0 0 0,4-3 0,-3 2 4,-2 3-38,-1-1 1,0 0 0,1 0 0,-1 0 0,1 1 0,-1-1-1,1 0 1,-1 1 0,0-1 0,1 0 0,-1 1 0,0-1-1,1 0 1,-1 1 0,0-1 0,1 1 0,-1-1 0,0 1-1,0-1 1,0 0 0,1 1 0,-1-1 0,0 1-1,0-1 1,0 1 0,0-1 0,0 1 0,4 18 418,-3-10-400,0 0-1,-1 0 1,-1-1-1,1 1 0,-2 0 1,1 0-1,-1 0 1,0 0-1,-1-1 1,0 1-1,-4 8 1,-3 3-21,2 0 0,0 1 0,2 0 0,0 1 0,1 0 0,2-1 0,-3 36 0,6-13 22,2 0 0,2-1 0,2 1 1,1-1-1,3 0 0,20 56 0,-14-50 117,12 52 0,-23-75-99,-1 1 0,-1-1 0,-2 52 0,-4-12 287,-4-1-1,-3 0 0,-2-1 0,-34 103 1,44-163-310,0 1 0,-1-1 1,0 0-1,1 0 0,-1 0 1,-1-1-1,1 1 0,-1-1 1,1 0-1,-1 1 0,0-2 1,0 1-1,0 0 0,-1-1 1,1 0-1,-7 3 0,-11 3 34,-1 0 0,-24 4 0,28-7-80,3 0 37,-20 4-437,-51 8 0,77-16 294,-1 0-1,1-1 0,-1 0 1,1 0-1,-1-1 1,1-1-1,0 1 0,-1-2 1,-16-5-1,-16-16-21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259 805 8514,'-13'-51'6234,"7"26"-5255,-1 0 0,-13-31 0,-38-56 2063,12 27-2480,-53-110-74,98 193-491,-1-1 0,1 1 0,0-1 0,0 1 0,0-1 0,1 1 0,-1-1-1,1 1 1,-1-1 0,1 0 0,0 1 0,0-1 0,0 0 0,0 1 0,0-1 0,1 0 0,-1 1 0,1-1 0,0 1 0,0-1 0,0 1 0,0-1 0,0 1 0,0 0 0,1-1 0,-1 1 0,1 0 0,0 0 0,-1 0 0,1 0 0,0 0 0,0 0 0,3-1 0,26-19-49,0 1-1,40-20 1,-43 26 48,-6 3 6,-1 1 0,1 2 1,1 0-1,0 1 0,0 1 1,1 2-1,-1 0 0,1 1 1,0 2-1,0 0 0,34 3 1,-18 2 8,74 18 0,-95-16 0,1 1 0,-1 1 0,0 1 1,0 0-1,28 19 0,-43-24-6,1 0 0,-2 0 0,1 1 0,0-1 0,-1 1 0,1-1-1,-1 1 1,0 0 0,0 1 0,-1-1 0,5 9 0,-4-3 13,0 0 0,0 0-1,-1 0 1,0 1 0,0 14-1,-2-7 12,-1 1 0,0 0 0,-1-1 0,-1 1 0,-1-1-1,-1 1 1,0-2 0,-11 25 0,-3-2 27,-1 0 1,-37 55 0,-32 23 17,28-40-40,5-1 9,-60 110 0,95-146-20,1 0 1,3 1 0,1 1-1,-18 83 1,30-108 5,1 0 0,0 34 0,3-47-22,0 0-1,0 0 1,1 0-1,-1-1 1,1 1-1,1 0 1,-1 0-1,1 0 0,-1-1 1,1 1-1,1-1 1,-1 1-1,1-1 1,-1 0-1,6 5 1,0-1 6,1 0 1,0-1 0,1 0 0,0-1 0,0 0 0,1-1 0,-1 0 0,20 7 0,0-3 59,1-2 0,34 5 0,181 4-354,-169-14-655,-66-1 784,-8-1-24,1 1-1,0-1 0,0 0 1,0 0-1,-1-1 1,6 0-1,-8 1 181,0-1 0,0 1 0,0 0 0,-1-1 0,1 1 0,0-1 0,-1 1 0,1-1 0,0 1 0,-1-1 0,1 0-1,-1 1 1,1-1 0,-1 0 0,1 1 0,-1-1 0,0 0 0,1 1 0,-1-1 0,0 0 0,1 0 0,-1 0 0,0 1 0,0-1 0,0 0 0,0 0 0,0 0 0,0 1 0,0-1 0,0 0 0,0 0 0,0 0 0,0 0 0,-1-1 0,-5-25 210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15883,'44'-44'5538,"11"36"-4322,27 2-1576,25 6 320,-11 9 224,-4 8 8,-11-5 0,0 3-56,-7 1-184,-7-13-136,-13-2-368,-15 2-304,-20-10-601,-5 1 873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46 6337,'15'-17'3168,"-13"14"-2621,1 0 0,0 0 0,0 0 0,0 0 0,0 0 0,5-3 0,-6 5-458,0 1 1,0-1 0,0 0-1,0 1 1,0-1 0,0 1-1,1-1 1,-1 1 0,0 0-1,0 0 1,0 0 0,0 0-1,1 1 1,-1-1 0,0 0-1,3 2 1,1 0-56,0 0 0,0 1 0,0 0 0,0 0 0,-1 0 0,1 0 0,-1 1 1,0 0-1,8 8 0,5 8 91,19 24 1,-26-30-23,27 40 372,-1 2 1,-3 2 0,-3 1 0,33 88 0,-35-64 428,25 129 0,-31-79-75,-7 1 0,1 176 0,-53 488 1157,6-542-1284,-73 294 0,-25-154-312,124-385-387,-53 137-643,-6-2 0,-87 145 0,137-268 532,-1-1 0,-1 0-1,-19 20 1,12-21 13,-1-1 1,-35 22-1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12131,'20'8'4369,"1"-7"-2441,51 7-2464,18 3 64,13-2 432,-2-2 8,-5 12 32,16 7 8,6 3-8,8 1 40,-18-8 152,-21-7-680,-22-16 4320,-13-5-2975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11979,'0'39'5657,"-1"-16"-1488,21-19-3977,29 5-520,13 2 40,26 1 296,-1 4-208,16-1-993,-9-4-399,-8-1 848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57 6305,'-2'-4'342,"-1"0"0,0 0 0,0 0 0,-1 1 0,1-1 0,-1 1 0,0 0 0,0 0 0,0 0 0,0 0 0,0 1 0,-1-1 0,1 1-1,-1 0 1,0 1 0,1-1 0,-1 1 0,-5-1 0,4 1 302,-1 0-1,1 0 0,0 1 1,-1 0-1,1 0 1,0 0-1,-13 3 1,15-2-566,0 1 0,0-1 0,0 1 0,0-1 0,0 1 0,0 0 1,-4 4-1,-8 8-16,1 1 0,0 1 0,2 0 1,-1 1-1,-16 29 0,5-9-62,-29 39-4,8-13 161,-56 101 1,63-86 150,4 2 1,2 1-1,-40 166 0,34-53 45,9 3 0,-7 274 0,35-217-118,42 357 1,-20-459-164,54 210 1,-52-286-105,3 0 1,4-2 0,3-1-1,57 98 1,-64-132-595,1-1 1,2-2-1,1 0 0,2-2 1,2-2-1,48 39 0,-4-16-608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9114,'1'1'604,"0"0"3563,-17 4 1501,-2 10-5913,0 10 250,2 1 0,0 0 0,2 1 0,-21 52 0,-41 147 421,10 3 0,-43 283 0,34 39 98,45-243-335,22-222-131,0 9 78,5 111 1,5-167-213,2-1 0,1-1-1,3 1 1,0-1 0,26 68 0,-29-94-166,0 1 0,1-1 0,0 0 0,9 12 0,-11-19-1,0 1 0,0-1 1,0 0-1,0 0 1,1 0-1,-1-1 1,1 1-1,0-1 1,0 0-1,1-1 1,6 4-1,36 3-775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667 446 11186,'6'-19'4623,"-6"17"-4546,0 0-1,0 0 1,0 0-1,0 0 0,0 0 1,0 0-1,-1 0 1,1 0-1,-1 0 1,1 0-1,-1 0 0,0 0 1,0 0-1,0 1 1,0-1-1,0 0 1,0 1-1,0-1 1,0 0-1,-3-1 0,-16-19 401,-1 2 0,-1 0 0,0 1 0,-26-15 0,-106-59 631,23 16-457,90 48-483,27 18-125,-1 1 1,0 0 0,-1 1-1,0 0 1,-29-10-1,43 18-50,0 1-1,0-1 0,0 1 1,0-1-1,0 1 0,0 0 1,1 0-1,-1 0 1,0 0-1,0 0 0,0 0 1,0 0-1,0 1 0,0-1 1,-3 2-1,4-1-5,-1 0 0,1 1 0,0-1-1,-1 0 1,1 1 0,0-1 0,0 1 0,0-1 0,0 1 0,0 0 0,0-1-1,1 1 1,-1 0 0,1 0 0,-1-1 0,1 1 0,-1 2 0,-6 38-115,3 0 1,1 0-1,3 59 1,0-63 89,17 310-22,-2-65 67,-13-50 104,-33 274-1,25-458-94,2-31-8,1 1-1,1 0 0,1 0 0,1 0 0,1 0 0,4 27 0,-4-43-11,0 0 0,0 0 0,0 0-1,0 0 1,1 0 0,-1 0 0,1-1 0,0 1-1,0 0 1,0-1 0,0 1 0,0-1 0,1 0-1,3 3 1,0-1-9,-1-1 0,1 0 0,0 0 0,1 0 0,-1 0 0,10 1 0,6 1-1,1-1 0,0-2 0,22 1 0,117-11-746,-113 3-1781,80 2-1,-73 10 1443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9170,'2'0'404,"-1"1"0,0 0 0,1 0-1,-1-1 1,1 1 0,-1-1 0,1 1 0,-1-1 0,1 0 0,-1 1-1,1-1 1,-1 0 0,1 0 0,-1 0 0,2-1 0,-1 1-352,-1 0 0,0 0 0,0-1 0,0 1 0,1-1 0,-1 1 0,0-1 0,0 1 0,0-1 0,0 0 0,0 1 1,0-1-1,0 0 0,0 0 0,0 0 0,1-1 0,-2 2 31,1-1 0,-1 1 0,1-1 0,0 1 0,-1-1 0,1 1 0,0 0 0,-1-1 0,1 1-1,0 0 1,0 0 0,0-1 0,-1 1 0,1 0 0,0 0 0,0 0 0,-1 0 0,1 0 0,0 0 0,0 0 0,0 0 0,-1 1 0,1-1 0,1 0 0,19 8 998,-19-7-970,5 3 44,-1-1 0,0 1-1,0 0 1,0 0 0,0 1 0,-1 0 0,0 0 0,7 7 0,2 7-23,15 24 0,-23-33-96,115 184 218,139 302 1,-252-476-347,2-1 1,15 25-1,-21-38-116,0-1-1,0 0 1,0 0 0,1-1-1,-1 1 1,1-1 0,0 0-1,1 0 1,-1-1-1,0 0 1,11 5 0,5-3-1398,-7-9 709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 9522,'25'3'6045,"-23"-2"-5890,0 0 0,0-1-1,0 1 1,-1 0 0,1 0 0,0 1 0,-1-1 0,1 0 0,2 3 0,-3-3-93,-1-1 0,1 1 0,-1 0 0,0 0 0,0-1 0,1 1 0,-1 0-1,0-1 1,0 1 0,0 0 0,0 0 0,0 0 0,0-1 0,0 1 0,0 0 0,0 0 0,0-1 0,0 1 0,0 0 0,0 0 0,-1-1 0,1 1 0,0 0 0,-1-1 0,1 1 0,0 0 0,-1-1 0,1 1 0,-1 0 0,0 0 0,-21 24 1152,13-17-790,-9 11 169,3-4-123,1 1-1,-13 18 1,-64 108 465,-91 192 0,21-29-1476,76-149-3035,71-124 1694,13-3 746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639 125 8018,'-86'-12'3078,"76"11"-2063,-7-3 124,15 1-261,2 2-366,24-7 1449,-18 7-1847,18-7 446,0 2-1,0 0 1,32-2-1,31 8-332,-45 1-178,72-7-1,-43-7 28,83-28 0,-150 40-44,-1 0 35,1 0 0,-1 0 0,1 0 0,-1 0 0,1 0 0,-1 1 0,1 0 0,0-1 0,-1 1 0,1 1 0,0-1 0,-1 0 0,5 2 0,-7-1-47,0-1 0,-1 1 0,1-1 1,0 1-1,-1 0 0,1-1 0,-1 1 0,1 0 0,-1-1 0,1 1 0,-1 0 1,1 0-1,-1 0 0,0 0 0,1-1 0,-1 1 0,0 0 0,0 0 1,0 0-1,0 0 0,0 0 0,0 0 0,0 0 0,0-1 0,0 1 0,0 0 1,0 0-1,0 0 0,-1 1 0,-10 34-1,7-27 18,-17 55 57,3 2 0,3 0-1,-11 105 1,16 276-16,4-49 37,2-340 198,-2 0-1,-3 0 0,-29 104 1,30-139-183,0 0 0,-2-1 0,0 0-1,-1-1 1,-2 0 0,0-1 0,-1 0 0,-1-1 0,-1-1 0,0 0 0,-1-1-1,-22 16 1,10-13-47,-1-1-1,-1-1 1,-1-2-1,-53 20 1,-141 32 33,174-54-103,-13 4-143,0-3 0,-90 9 0,149-23 12,-1 0-1,1-1 0,0 0 1,-1-1-1,1 0 1,-1 0-1,1 0 0,-7-2 1,12 2 41,-1 0 1,1 0-1,-1 1 0,1-1 1,0 0-1,-1 0 1,1 0-1,0 0 1,0-1-1,0 1 0,0 0 1,0 0-1,0-1 1,0 1-1,0 0 0,0-1 1,1 1-1,-1-1 1,1 1-1,-1-1 1,1 0-1,-1 1 0,1-1 1,0 1-1,0-1 1,0 0-1,0 1 1,0-1-1,0 0 0,0 1 1,1-3-1,0-1-191,0 0-1,1 0 1,-1 0 0,1 0-1,0 0 1,0 1-1,1-1 1,0 1 0,4-7-1,35-35-1589,31-16 396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184 112 7498,'4'-4'532,"-1"-1"-1,0 0 1,-1 0 0,1 0 0,-1 0 0,0-1 0,-1 1 0,1-1 0,-1 1 0,0-1 0,1-11 0,1-6 774,-3 22-1198,0 1 1,0-1-1,0 1 0,0-1 0,0 1 0,0-1 1,0 1-1,0-1 0,0 0 0,0 1 0,0-1 0,1 1 1,-1 0-1,0-1 0,0 1 0,1-1 0,-1 1 1,0-1-1,1 1 0,-1-1 0,0 1 0,1 0 1,-1-1-1,0 1 0,1 0 0,-1-1 0,1 1 0,-1 0 1,1 0-1,-1-1 0,1 1 0,-1 0 0,2 0 1,-2 0-34,0 1 1,1-1-1,-1 0 1,0 1-1,0-1 1,1 1 0,-1-1-1,0 1 1,0-1-1,0 1 1,1-1 0,-1 1-1,0 0 1,0-1-1,0 1 1,0-1-1,0 1 1,0-1 0,0 1-1,0-1 1,0 1-1,0-1 1,-1 1-1,1-1 1,0 1 0,0 0-1,0-1 1,-1 0-1,1 1 1,-1 0 0,-29 62 1168,-32 92-943,-57 167-586,116-308-435,0 1 0,0-1 0,0 18 1,4-26-1903,5-13 362,6-25 843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12723,'19'3'4577,"2"7"-3377,11 3-1256,8 13 144,-2 0 296,16 11 296,-5 11 40,3-1-96,-11 5-199,-9-5-281,1-1-80,-4 8-16,3-2-16,-23-6-216,6-2-160,-10-9-273,3-13 49,10-11 344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13355,'1'4'5601,"-5"25"-2824,-2 11-2145,-8 27-704,-2 18 40,-14 23 96,-4 13 16,1 8 24,-9-8 8,15-13-24,1-14 0,0-18-136,-2-18-144,14-6-520,-3-16-417,19-17-895,7-5-1649,10-32 2433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14891,'122'-12'4704,"-87"5"-4670,-1-1 0,0-1 1,-1-2-1,0-1 0,-1-1 1,32-19-1,-46 21 33,50-24 276,-60 31-257,1 0 0,0 1 0,-1 1 1,1-1-1,17-1 0,-25 4-80,0 0 0,0 0 0,0 0 0,0 0 0,0 0 0,1 1 0,-1-1 1,0 0-1,0 1 0,0-1 0,0 1 0,0-1 0,-1 1 0,1-1 0,0 1 0,0 0 0,0-1 0,0 1 1,-1 0-1,1 0 0,0 0 0,0-1 0,-1 1 0,1 0 0,-1 0 0,1 0 0,-1 0 0,1 0 0,-1 1 1,8 35 7,-7-29-10,11 142-3,42 212 5,35 48-201,-73-339 353,-3 1-1,5 107 1,-17-139 71,-2 0 1,-1-1-1,-2 1 1,-2-1-1,-1 1 1,-14 39-1,15-61-78,0-1 1,-1 1-1,-1-2 0,-1 1 0,-20 27 0,24-38-113,0 1 0,-1-1 0,0 0-1,0 0 1,-1 0 0,0-1 0,1 0 0,-2-1 0,1 1 0,-1-2-1,1 1 1,-1-1 0,0 0 0,0 0 0,-9 1 0,1-2-174,-1 0 0,1-1 0,0-1 0,0-1 0,-1 0 0,1-1 0,0-1 1,0 0-1,-20-8 0,-7-4-446,-80-43-1,108 49 913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11658,'9'37'5850,"7"12"-521,4 15-4817,-1 25-632,-2 15 128,-11 5 136,-6-8 8,0-19-176,-1-20-144,-5-21-312,-2-7-432,-1-17-1489,1-7 1585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186 587 10002,'-1'0'587,"0"0"-1,0 0 0,0 0 1,-1 0-1,1 0 1,0 0-1,0 0 0,0 0 1,-1 0-1,1-1 1,0 1-1,-2-1 0,-13-11 1777,-10-19-2967,21 24 1318,-12-17-543,2-1 1,1-1-1,0 0 1,2 0-1,2-2 1,0 1-1,2-1 1,0-1-1,-3-35 1,10 57-187,0-1 1,0 1 0,1 0-1,0 0 1,1-1-1,0 1 1,0 0 0,0 0-1,1 0 1,0 0 0,0 0-1,1 0 1,0 1-1,0-1 1,0 1 0,1 0-1,8-11 1,-3 7 40,1 2-1,-1-1 1,1 1-1,1 1 1,0-1-1,0 2 1,0 0 0,0 0-1,1 1 1,0 0-1,0 1 1,1 1 0,-1 0-1,26-3 1,-28 5 15,-1 0 0,0 1 0,0 0 1,0 0-1,0 1 0,0 0 0,0 1 1,0 0-1,0 0 0,0 1 0,-1 0 1,1 1-1,-1 0 0,0 0 0,0 0 1,0 1-1,-1 1 0,0-1 0,0 1 1,0 0-1,-1 1 0,6 7 0,-8-8-1,0 1 0,-1 0 0,1-1-1,-2 2 1,1-1 0,-1 0 0,0 0-1,-1 1 1,1-1 0,-2 1 0,1-1 0,-1 1-1,0 0 1,0-1 0,-1 1 0,0-1-1,-4 13 1,-2 6-21,-1 0 0,-2-1 0,-21 41 0,-32 53-158,-52 108-68,76-136 190,-32 111 1,61-166 21,2 1 1,1 0-1,2 0 1,1 0-1,2 0 1,4 51-1,-1-77 9,0-1 1,1 1-1,0 0 1,0-1-1,1 1 1,1-1-1,7 15 1,-8-20-8,0-1 1,0 0 0,0 1-1,0-1 1,1 0-1,-1-1 1,1 1 0,0-1-1,1 1 1,-1-1 0,0 0-1,1-1 1,0 1 0,-1-1-1,1 0 1,0 0 0,6 1-1,-1 0-163,1-1-1,-1 0 1,0-1-1,1 0 0,-1-1 1,0 0-1,1 0 1,-1-1-1,1 0 0,-1-1 1,0 0-1,0-1 1,0 0-1,0-1 0,-1 0 1,1 0-1,-1-1 0,0 0 1,0-1-1,-1 0 1,1 0-1,-1-1 0,-1 0 1,1 0-1,-1-1 1,-1 0-1,10-15 0,-14 21 197,0-1-1,-1 0 0,1 0 1,-1 0-1,0 0 0,1 0 0,-2-1 1,1 1-1,0 0 0,0-7 1,-2 4-13,0 0 0,0 0 0,-1 0 1,0 0-1,0 0 0,-4-6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12995,'121'-55'5265,"-29"54"-2641,23-1-2295,1 2-33,-24-3-104,-11-15-96,10-1-64,-6-4-8,-22-16-104,4 10-72,-33-10-312,-6 0-257,2 6 313,-4 0 104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9090,'4'5'1229,"-1"0"-1,2 0 1,-1 0 0,0-1-1,10 7 1,17 18 332,-11-2-1059,-2 0 0,-1 1 0,-1 1 1,-1 0-1,-1 2 0,17 58 1,35 203 970,-60-259-1276,37 183 618,36 211 232,-61-300-791,2 175 0,-22-238-326,-3-1-1,-2 0 1,-3 0 0,-3-1 0,-3 0 0,-2-2-1,-3 0 1,-2-1 0,-3-1 0,-35 57 0,52-99-7,0-1 1,0-1-1,-1 0 1,-1 0-1,0-1 1,-1 0-1,-23 18 1,11-21-38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17204,'49'9'5673,"35"7"-5457,10 3-184,-10-5 176,-15-6 8,-13 13-184,-7-13-32,-1 1 48,-2 8-168,-11-17-160,2 12-128,-7-10-648,-5 4-257,13 11-1223,-23-16 1544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10674,'-9'8'5681,"-3"20"-23,-5 30-5018,3 23-608,-4 57 8,-4 28 56,-2 12 16,4-3 88,5-30-64,-4-26-48,12-10-24,-2-2-72,2-17 56,4-4 8,3-23 2289,8-16-1729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24 8554,'-6'-4'1743,"-1"1"1,1 1 0,-1-1-1,-8-1 1,0 1-1548,1 1 0,-1 0-1,0 2 1,-17 0 0,26 0 228,-12 1-310,0 1 0,-1 1 0,1 1 0,0 0 0,1 1 0,-1 1 0,1 1 0,0 1 0,1 0 0,-1 1 0,2 0 0,-1 2 0,-22 19 0,15-9-124,0 1-1,1 2 1,1 0-1,2 1 1,0 1-1,-27 53 1,0 15 136,-48 147 1,85-213-108,3-1 0,0 1 1,1 0-1,2 0 0,1 0 0,1 0 0,4 36 0,1-30-12,1 0 0,1 0-1,2 0 1,2-1 0,20 49-1,-23-67 5,0-1-1,1 0 1,0 0-1,2-1 1,-1 0-1,1 0 1,17 15-1,-22-23-117,0-1 0,0 0 0,0 0 0,1 0 0,0 0 0,0-1 0,0 0 0,0 0 0,0-1 0,0 0 0,1 0 0,-1 0 0,1-1 0,0 0 0,-1 0 0,1 0 0,0-1 0,0 0 0,-1-1 0,10-1 0,16-8-538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48 8050,'40'-34'7687,"-39"34"-7646,-1-1 0,0 1 0,0 0 1,0 0-1,0 0 0,1-1 0,-1 1 1,0 0-1,0 0 0,0-1 0,0 1 1,0 0-1,0-1 0,0 1 0,0 0 1,0 0-1,0-1 0,0 1 0,0 0 1,0-1-1,0 1 0,0 0 0,0 0 1,0-1-1,0 1 0,0 0 0,0 0 1,0-1-1,0 1 0,0 0 0,-1 0 1,1-1-1,0 1 0,0 0 0,0 0 0,0-1 1,-1 1-1,1 0 0,0 0 0,0 0 1,0 0-1,-1-1 0,1 1 0,0 0 1,0 0-1,-1 0 0,1 0 0,0 0 1,-1 0-1,1 0 0,0 0 0,0 0 1,-1 0-1,1 0 0,-1 0 0,-18-3 1149,13 5-1081,1 0-1,-1 0 1,0 0 0,1 1-1,-1 0 1,1 0 0,0 0-1,0 1 1,0-1 0,1 1-1,-1 1 1,-3 4-1,-6 4-53,-21 20 28,1 2-1,1 1 1,-51 76-1,38-38 103,-50 108 0,37-57-75,-100 216 377,20 5 253,120-284-639,2 1 0,2 1 1,4 0-1,2 0 0,4 1 1,2 0-1,6 73 0,8 27-76,58 289 0,-56-400-1,2 0 0,2-2 1,46 96-1,-55-133 143,1 0 0,1-1 0,0 0 0,22 23 0,-12-19 26,42 30-1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824 182 12971,'4'1'1792,"-2"-1"-1610,-1 1-1,1-1 1,0 0 0,0 1 0,-1-1 0,1 0 0,0 0 0,-1 0 0,1-1 0,0 1 0,0 0 0,-1-1 0,1 1 0,0-1-1,-1 1 1,1-1 0,1-1 0,-3 2-167,0-1 0,0 1-1,0 0 1,0-1 0,0 1-1,0 0 1,0-1 0,0 1-1,0 0 1,0-1 0,-1 1-1,1 0 1,0-1 0,0 1 0,0 0-1,-1 0 1,1-1 0,0 1-1,0 0 1,-1 0 0,1 0-1,0-1 1,-1 1 0,1 0-1,0 0 1,0 0 0,-1 0-1,1-1 1,0 1 0,-1 0 0,1 0-1,0 0 1,-1 0 0,0 0-1,-21-7 364,13 4-222,-108-38 744,-127-39 656,200 69-1334,0 1 1,-1 2 0,-72-2-1,108 9-214,-1 1 0,1 1 0,-1 0-1,1 0 1,0 1 0,-1 0 0,1 0-1,0 1 1,-9 4 0,13-4-11,-1 0 1,1 1-1,-1 0 1,1 0-1,1 0 1,-1 1-1,0-1 1,1 1-1,0 0 1,0 0 0,0 1-1,1-1 1,-4 10-1,-1 2-21,1 1-1,1 1 1,1-1 0,0 1-1,2 0 1,0 0-1,0 35 1,14 137-96,-6-145 98,7 85-8,29 346-25,-39-4 349,-9-395-174,3-46-75,1 0 0,1 0 0,2 0 0,9 63 1,-8-88-54,1-1 0,0 1 0,1-1 0,0 0 0,0 0 0,0 0 0,1 0 0,-1-1 0,2 1 0,-1-1 0,0 0 0,1 0 0,0-1 1,0 1-1,0-1 0,1 0 0,9 5 0,6 2-9,1-1 0,1-1-1,34 10 1,-43-15 14,24 7 149,1-2 1,0-1-1,0-2 1,70 2-1,-21-12 122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12523,'90'-45'3623,"-69"34"-2272,-21 11-1329,-1 0-1,1 0 0,0 0 0,0 0 1,0 0-1,0 0 0,0 0 1,0 0-1,0 0 0,0 0 1,0 0-1,0 0 0,-1 0 0,1 0 1,0 0-1,0 0 0,0 0 1,0 0-1,0 0 0,0 0 0,0 0 1,0 0-1,0 0 0,0 0 1,0 0-1,-1 0 0,1 0 1,0 0-1,0 0 0,0 0 0,0-1 1,0 1-1,0 0 0,0 0 1,0 0-1,0 0 0,0 0 0,0 0 1,0 0-1,0 0 0,0 0 1,0 0-1,0 0 0,0-1 1,0 1-1,0 0 0,0 0 0,0 0 1,0 0-1,0 0 0,0 0 1,0 0-1,0 0 0,0 0 0,0 0 1,0-1-1,0 1 0,0 0 1,0 0-1,0 0 0,0 0 1,0 0-1,0 0 0,0 0 0,0 0 1,0 0-1,0 0 0,1 0 1,-1 0-1,-5-3 1150,-8-4-997,1-1 1,0-1-1,0 0 1,-14-15-1,21 19-124,-2-2-32,0-1 1,1-1 0,0 1 0,0-1 0,1 0 0,0 0 0,1-1 0,0 0 0,0 0 0,1 1 0,0-2 0,1 1 0,0 0 0,1-1 0,0 1-1,0 0 1,1-1 0,1 1 0,2-18 0,-1 23 19,0-1 0,0 1 0,1-1 0,0 1-1,0 0 1,0 0 0,0 0 0,1 1 0,0-1-1,0 1 1,0 0 0,1 0 0,-1 0 0,1 0-1,5-2 1,4-5-24,3-3-1,-9 6-11,1 1 0,0 0 0,0 1-1,1 0 1,10-5 0,43-14 7,50-24 46,-104 44-4,1 0 0,0 1 0,0 0 0,0 1 0,0 0 0,0 1 0,1 0 1,-1 0-1,1 1 0,-1 0 0,1 1 0,0 0 0,19 4 0,-8-1 55,-19-3-75,1 1 0,-1-1 1,0 0-1,1 1 1,-1 0-1,1 0 1,-1 0-1,0 0 1,0 0-1,0 1 1,0 0-1,0-1 1,0 1-1,0 0 0,0 0 1,-1 1-1,1-1 1,-1 0-1,4 5 1,-1 1 5,-1 0 0,0 0 1,-1 1-1,0-1 0,0 1 0,-1 0 1,2 15-1,2 67 136,-6-60-116,1-20-43,0 11 6,0-1 0,-2 1 0,0-1-1,-1 1 1,-9 36 0,-13 12-4,-62 126 1,-56 52-6,130-230-21,2 1 0,0 0 0,-8 24 0,15-35-8,0 0 1,1 0 0,0 0 0,1 1 0,0-1 0,0 0-1,1 1 1,0-1 0,0 1 0,3 15 0,-1-20 3,-1 1 0,1 0 0,1-1 1,-1 0-1,1 1 0,-1-1 0,1 0 0,0 0 1,1 0-1,-1-1 0,1 1 0,-1-1 0,1 0 1,0 0-1,6 4 0,8 3-26,1 0-1,23 9 1,-34-16 34,33 14-8,0-2-1,67 15 1,-81-25-156,0-1 0,1-1 1,-1-1-1,1-2 0,30-3 0,-49 2-221,1 0 1,-1-1-1,0-1 0,16-6 0,-2 0-181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12771,'-11'-21'4897,"80"12"-3281,33-2-1232,10 0 112,-5-2 16,-10 3-144,-15 1-704,-7-3-280,-9 7 224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239 697 17660,'-24'55'6185,"7"6"-4977,-10 14-1920,-7 5-72,2 6 528,-19-2-120,25-15-1192,-1-8 1304</inkml:trace>
  <inkml:trace contextRef="#ctx0" brushRef="#br0" timeOffset="1">679 8 11538,'38'-7'4569,"6"16"-2872,13 9-1097,15 19-528,3 3 256,-17 7 128,-10 2-8,-15-3-144,-7 11-320,-9-5-432,-3-8-240,-6-7-368,-5-13-16,-3-24-1393,0-18 1665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13259,'24'43'5561,"-12"41"-3208,-12 8-1065,-15 38-824,-9 19-200,-7 5-296,2 4-168,-5-10-144,4-4-216,1-8-320,-1-12-185,12-26-263,-2-18-824,11-23 1455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9362,'35'6'3389,"58"2"1,-4-8-1637,-55-1-1377,-1 1 252,62-9-1,-87 8-567,0-1 0,0 0-1,0-1 1,0 1-1,0-1 1,0-1 0,-1 1-1,1-1 1,-1-1 0,0 0-1,0 1 1,11-12-1,-13 10-89,3-4 154,1 1 0,1 0 0,15-13-1,-22 20-45,0 0 0,1 0-1,-1 0 1,1 1 0,-1-1 0,1 1-1,0 0 1,-1 0 0,1 0-1,0 0 1,0 1 0,0 0-1,-1-1 1,1 1 0,0 1-1,6 0 1,3 2 584,1 1-1,20 9 0,-28-11-178,-4-1-232,-2-1-76,0 0-91,0 0-54,0 3-35,40 269-63,9 24-194,24 113 24,-5-161 251,-43-174 55,44 92-1,-59-146-51,-3-7 6,0 1-1,-1 0 0,-1 1 0,0-1 1,4 20-1,-5-12 13,-3-17-18,1 0-1,-1 0 0,-1 1 0,1-1 0,-1 1 1,0-1-1,0 8 0,-1-12-13,1-1 0,0 1-1,-1 0 1,1 0 0,-1 0 0,1-1 0,-1 1-1,1 0 1,-1-1 0,0 1 0,1 0 0,-1-1-1,0 1 1,1-1 0,-1 1 0,0-1 0,0 1-1,0-1 1,1 0 0,-1 1 0,0-1 0,0 0 0,-2 1-1,-4 1 8,-28 16-1,-63 21 0,-8 5-257,72-26 11,0 2 0,-48 38 1,-53 56-2035,25-20-5151,79-69 5415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7066,'41'-14'4128,"-16"7"-295,-10 20-1656,-4 13-225,-10 31-416,-5 18-367,-15 24-713,-10 15-320,-7-3-568,0-2-96,-2-15 320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1658 205 10794,'0'3'479,"0"0"0,1 0 0,-1 0 0,1 0 0,0 0 0,0 0 0,0-1 0,3 6 0,-4-7-489,1 0 1,0 0-1,-1 0 0,1 0 1,0 0-1,0 0 1,0 0-1,0 0 1,0-1-1,0 1 0,0 0 1,0-1-1,0 1 1,0-1-1,0 1 1,0-1-1,0 1 0,0-1 1,1 0-1,-1 1 1,0-1-1,2 0 1,-7-1 317,0 0 0,0 0 0,0 0 1,0 0-1,1-1 0,-1 0 1,1 1-1,-1-1 0,-4-4 0,-5-2 350,-22-9-58,-1 1-1,-1 1 1,-71-17-1,-124-12-336,50 12 150,90 11-317,-95-18 118,156 35-192,1 1-1,-1 1 1,0 2-1,-37 4 1,-3 7-47,1 3 1,0 2-1,1 4 1,-67 29-1,97-28-42,34-18-35,0 0 0,0 0-1,0 0 1,0-1 0,-1 0 0,1 0-1,-1 0 1,1-1 0,-11 2-1,15-3 22,1 0-12,-1 0 0,1 0 0,-1 0 0,1 0 0,0 0 0,-1 0 0,1 0-1,0 0 1,-1 0 0,1 0 0,-1 0 0,1 0 0,0 0 0,-1 0 0,1-1 0,0 1 0,-1 0 0,1 0 0,0 0 0,-1-1 0,1 1 0,0 0 0,-1 0-1,1-1 1,0 1 0,0 0 0,-1-1 0,1 1 0,0 0 0,0-1 0,0 1 0,-1 0 0,1-1 0,0 1 0,0-1 0,0 0 0,-6-18-1148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0 10554,'13'0'2772,"-13"0"-2750,0 0 0,1 0 0,-1 0 0,0 0 0,0 0 0,0 0 0,0 0 0,0 0 0,0 0 0,0 1 0,0-1 0,0 0 0,0 0 0,0 0 0,0 0 0,1 0 0,-1 0 0,0 0 0,0 0 0,0 0 0,0 0 0,0 0 0,0 0 0,0 0 0,0 0-1,0 0 1,0 1 0,0-1 0,0 0 0,0 0 0,0 0 0,0 0 0,0 0 0,0 0 0,0 0 0,0 0 0,0 0 0,0 0 0,0 0 0,0 1 0,0-1 0,0 0 0,0 0 0,0 0 0,0 0 0,0 0 0,0 0 0,0 0 0,0 0 0,0 0 0,0 0 0,0 0 0,0 0 0,0 0-1,0 1 1,-1-1 0,1 0 0,0 0 0,-21 13 91,8-6-309,-275 196 3929,72-22-2415,193-160-1278,1 0 1,-24 32 0,39-43-42,0 0-1,0 0 0,1 1 1,1 0-1,0 0 0,0 0 1,1 1-1,-5 23 1,5-5-15,1 0 1,2 0 0,0 1 0,3-1 0,0 0 0,12 56 0,-2-37-17,2-2 1,2 1 0,31 62 0,-34-83 3,2-1 0,1 0 1,1-1-1,1-1 0,1-1 1,1 0-1,1-2 0,36 29 1,-36-34-6,0-2 0,1 0-1,0-1 1,1-2 0,1 0 0,0-1 0,0-2 0,1 0 0,0-2 0,35 5-1,59-3 437,9-14-215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1424 10298,'10'-8'1112,"-1"-1"1,1 0-1,-1 0 0,11-16 0,-7 7-614,-2 0 0,11-21 1,-2-8-46,21-65 1,53-218 2245,22-66-1513,-103 360-1100,1 1 0,2 1 0,1 0 0,2 2-1,1 0 1,1 1 0,2 1 0,1 1 0,39-36 0,-49 51-66,-12 11-18,0 0-1,0 1 1,1 0-1,-1-1 1,0 1-1,1 0 1,0 0 0,0 0-1,-1 1 1,1-1-1,0 1 1,0-1 0,0 1-1,1 0 1,4-1-1,-7 2-2,0 0 0,1 1 0,-1-1 0,0 0-1,0 1 1,0-1 0,0 1 0,0-1 0,0 1 0,0 0 0,0-1-1,0 1 1,0 0 0,0 0 0,0 0 0,-1 0 0,1 0-1,0 0 1,0 0 0,-1 0 0,2 1 0,9 27 3,-11-26 0,11 44 68,-2 1 0,5 86 1,-10-83-50,10 201-1,8 82 123,-16-277-147,20 122 8,-21-154-81,1-1 0,1 0-1,2 0 1,0-1 0,14 25 0,-20-42-32,1 1 0,1-1 0,-1 0 0,10 10 1,-13-15 29,1 0 1,-1 1-1,0-1 1,0 0 0,1 0-1,-1 0 1,1 0 0,-1-1-1,1 1 1,-1 0 0,1 0-1,-1-1 1,1 1-1,0-1 1,-1 0 0,1 1-1,0-1 1,-1 0 0,1 0-1,0 0 1,0 0-1,-1 0 1,1-1 0,0 1-1,2-1 1,-3 0-34,0 0 0,0 0 0,-1 0 0,1 1 0,0-1 0,-1 0-1,1 0 1,0 0 0,-1 0 0,1 0 0,-1 0 0,0-1 0,1 1 0,-1 0 0,0 0 0,1 0 0,-1 0 0,0 0 0,0 0-1,0-1 1,0 1 0,0 0 0,0 0 0,-1-2 0,-5-23-669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650 203 7682,'2'-7'2256,"-2"6"-2215,0 0-1,0 0 0,0 0 1,1 0-1,-1 0 1,0 0-1,1 0 1,-1 0-1,0 0 1,1 0-1,-1 0 1,1 0-1,0 0 0,-1 0 1,1 0-1,0 0 1,-1 1-1,1-1 1,0 0-1,0 0 1,0 1-1,0-1 1,0 1-1,0-1 0,0 1 1,0-1-1,0 1 1,0-1-1,1 1 1,-2 0 59,0 0 1,0 0-1,1 0 1,-1 0-1,0-1 1,0 1-1,0 0 1,0 0-1,1 0 1,-1 0-1,0 0 1,0 0-1,0-1 1,0 1-1,0 0 1,0 0-1,0 0 1,0 0-1,1-1 1,-1 1-1,0 0 1,0 0-1,0 0 1,0 0-1,0-1 1,0 1-1,0 0 1,0 0-1,0 0 1,0-1-1,0 1 1,0 0-1,0 0 1,0 0-1,0 0 1,0-1-1,0 1 1,-1 0-1,1 0 1,0 0-1,0 0 1,0-1-1,0 1 1,0 0-1,0 0 1,0 0-1,-1 0 1,1 0-1,0 0 1,0-1-1,0 1 1,0 0-1,0 0 1,-1 0-1,1 0 1,0 0-1,0 0 1,-7-8 3321,2 4-3977,-20-14 730,10 7-107,0 0 1,-1 1-1,-1 1 1,-30-14 0,1 7-12,1 2 0,-2 3 0,1 1 0,-1 2 1,-1 2-1,0 2 0,-64 4 0,111 0-54,0-1 0,0 1 0,0 0 0,0 0 0,0 1 0,0-1 0,0 0 0,0 0 0,0 0 0,0 1 0,1-1 0,-1 0 0,0 1 0,0-1 0,0 1 0,0-1 0,0 1 0,1-1 0,-1 1 0,0 0 0,0-1 0,1 1 0,-2 1 0,1 1-56,1-1-1,0 0 0,0 0 1,0 1-1,0-1 0,0 0 0,0 1 1,1-1-1,0 4 0,2 11 95,23 163-303,22 167 285,-24 6 140,-61 354-23,13-391 72,0-67-42,18-213-135,-1 0 0,-2-1 0,-2 0-1,-25 56 1,34-87-29,1 0-1,0-1 0,0 1 1,0 0-1,0 0 0,0 0 1,1 7-1,-3 13 2,3-24-7,0 0 0,0 0 0,0 0 0,0 1 0,0-1 0,0 0 0,0 0 0,0 0 0,0 1 0,0-1 0,0 0 0,0 0 1,0 0-1,1 0 0,-1 1 0,0-1 0,0 0 0,0 0 0,0 0 0,0 0 0,0 1 0,1-1 0,-1 0 0,0 0 1,0 0-1,0 0 0,0 0 0,1 0 0,-1 1 0,0-1 0,0 0 0,0 0 0,1 0 0,-1 0 0,13 3 43,1 0 54,147 50 603,-10-2-402,214 41-619,-85-23 1865,-166-38-835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53 5897,'-52'-46'1016,"45"40"-1408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23 217 3697,'-3'-10'180,"-2"-2"949,2 0 0,-1 1-1,2-2 1,0 1-1,0 0 1,1 0-1,0-1 1,1 1 0,2-15-1,-1 21-765,0 0-127,1-1 1,-1 1 0,1 0-1,0 0 1,0 0 0,4-6-1,-5 11-196,0 0-1,0 0 1,0 0-1,-1 0 1,1 0-1,1 0 1,-1 0 0,0 0-1,0 0 1,0 0-1,0 0 1,1 1-1,-1-1 1,0 1-1,1-1 1,-1 1-1,0-1 1,1 1 0,-1 0-1,1-1 1,-1 1-1,0 0 1,1 0-1,-1 0 1,1 0-1,-1 1 1,1-1-1,-1 0 1,0 0-1,1 1 1,-1-1 0,1 1-1,1 1 1,3 0 32,-1 1 0,0 0 0,0 1 0,0-1 0,0 1 0,-1 0 0,1 1 1,-1-1-1,0 1 0,5 7 0,5 8 184,13 27 0,-23-39-196,67 135 453,32 53-274,-86-167-194,2-1 0,2-1-1,0-1 1,40 38-1,60 29 237,-6-4 18,-103-79-292,-1 1 12,1 0 0,0-2 0,1 1 0,23 12 0,-36-22-52,1 1 0,-1-1 0,0 0 1,0 0-1,0 0 0,0 0 0,0 0 1,0 1-1,1-1 0,-1 0 0,0 0 1,0 0-1,0 0 0,0 0 0,1 0 1,-1 0-1,0 0 0,0 0 0,0 0 1,0 0-1,1 0 0,-1 0 1,0 0-1,0 0 0,0 0 0,1 0 1,-1 0-1,0 0 0,0 0 0,0 0 1,0 0-1,1 0 0,-1 0 0,0 0 1,0 0-1,0 0 0,0 0 0,1 0 1,-1-1-1,0 1 0,0 0 0,0 0 1,0 0-1,0 0 0,1 0 0,-1-1 1,0 1-1,0 0 0,0 0 0,0 0 1,0 0-1,0-1 0,0 1 0,0 0 1,0 0-1,0 0 0,0 0 1,0-1-1,-4-15-3712,-1 2 2902,-12-45-735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661 112 7458,'1'-5'572,"-1"0"1,1 0 0,0 0 0,1 0 0,-1 1 0,1-1-1,0 0 1,4-6 0,-4 6-224,1 0 1,-1-1-1,0 1 0,0 0 0,-1 0 1,1-7-1,-1 12-285,-1-1 1,0 1-1,0-1 0,0 0 1,0 1-1,0-1 0,0 1 1,0-1-1,0 0 0,0 1 1,0-1-1,0 1 0,0-1 1,0 1-1,0-1 0,-1 0 1,1 1-1,0-1 0,0 1 1,-1-1-1,1 1 0,0-1 1,-1 1-1,1-1 0,0 1 1,-1-1-1,1 1 0,-1 0 1,1-1-1,-1 1 0,1 0 1,-1-1-1,1 1 0,-1 0 1,1 0-1,-1-1 0,1 1 1,-1 0-1,0 0 0,1 0 1,-1 0-1,1 0 0,-1 0 1,0 0-1,1 0 0,-1 0 1,1 0-1,-1 0 0,0 0 1,1 0-1,-1 0 0,1 1 1,-1-1-1,1 0 0,-1 0 1,1 1-1,-1-1 0,1 0 1,-1 1-1,1-1 0,-1 0 1,1 1-1,-1-1 0,1 1 1,-1 0-1,-13 16 848,-22 35-1,-217 375 327,183-290-1043,-64 182-1,-1 103-1245,114-328 354,19-73 508,0 31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42 10338,'10'-35'3201,"-7"28"-1941,-11 26 1799,-183 720-235,189-730-2846,-35 142 157,32-125-381,1 0 1,1 1 0,2 44 0,1-69 95,-1 0 0,1 0 0,1-1 0,-1 1 0,0 0 1,0 0-1,1 0 0,-1-1 0,1 1 0,-1 0 0,1-1 1,0 1-1,-1-1 0,1 1 0,0 0 0,0-1 0,0 0 1,0 1-1,1-1 0,-1 0 0,0 1 0,0-1 1,1 0-1,-1 0 0,4 1 0,20-4-1165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12699,'76'-82'4195,"-66"66"-3041,-9 20-157,38 69-921,3-1-1,60 77 0,76 79 362,13 19-127,-135-176-2990,-47-64 1938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10194,'0'0'108,"1"0"-1,-1 0 1,0 0-1,0 0 0,0 0 1,1 0-1,-1 0 1,0 0-1,0 0 1,0 0-1,1 0 0,-1 0 1,0 0-1,0 0 1,0 0-1,0 0 1,1 0-1,-1 1 1,0-1-1,0 0 0,0 0 1,0 0-1,1 0 1,-1 0-1,0 1 1,0-1-1,0 0 1,0 0-1,0 0 0,0 0 1,0 1-1,0-1 1,1 0-1,-1 0 1,0 0-1,0 1 1,0-1-1,0 0 0,0 0 1,0 0-1,0 1 1,0-1-1,0 0 1,0 0-1,0 19 1131,-3 17-633,-4-9 147,-2 0 1,0-1-1,-14 26 1,-4 9 219,-11 41-119,4 2 0,-22 121 0,-40 213-734,73-281-758,22-130-16,0 0 0,2 0 0,7 47 1,3-36-1266,-11-36 1729,1 0-1,0 0 1,0-1-1,0 1 0,0 0 1,0 0-1,0-1 0,0 1 1,0-1-1,0 1 1,1-1-1,-1 0 0,1 1 1,-1-1-1,4 2 1,-4-3 84,1 0 0,-1 0 1,1 0-1,-1 0 0,1 0 0,0 0 1,-1 0-1,1 0 0,-1-1 1,1 1-1,-1-1 0,0 1 1,3-2-1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10746,'0'-2'475,"1"1"-1,-1-1 1,1 0 0,0 0-1,-1 1 1,1-1-1,0 1 1,0-1 0,0 1-1,1-1 1,0-1-1,21-14 654,-14 12-1253,0 1 0,0 0 0,15-5 0,-4 5 231,0 0-1,1 2 1,-1 0-1,29 1 1,9 0 91,113-15 124,-97 7-213,1 3-1,92 5 0,-160 1-74,1 1 0,-1 0-1,1 1 1,-1 0-1,0 0 1,0 0 0,0 1-1,0 0 1,0 0 0,-1 1-1,12 8 1,-10-5 30,0 1-1,0 0 1,-1 0 0,0 1 0,0-1-1,-1 1 1,8 15 0,-7-8 7,0 1 0,-1 0 0,-1 0 0,0 0 0,-1 1 0,-1 0 0,-1-1 0,0 1 0,-2 0 0,-1 26 0,-5 15 142,-22 103-1,-46 151 450,43-186-339,13-40-53,-7 89-1,5 84-140,-6 55-81,9-75 618,14-181 219,3-58-816,0 0 1,0 0 0,-1 0-1,1 0 1,0 0 0,0 0-1,0 0 1,-1-1 0,1 1-1,-1 0 1,1 0 0,-1 0-1,1 0 1,-1-1 0,1 1-1,-1 0 1,0 0 0,1-1-1,-1 1 1,0 0 0,1-1-1,-1 1 1,0-1 0,0 1-1,0-1 1,-1 1 0,-31 5 812,8-3-994,-58 6-495,-124-1 1,126-7-515,64-1 349,-1 1-1,0 1 1,-30 7-1,45-8 636,-1 0-1,1 1 0,0-1 1,0 1-1,0 0 0,-4 3 1,7-5 137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17996,'-14'61'6121,"-1"34"-5625,1 21-552,-15 8 56,-8-8 32,7-15-232,-15-12-256,5-3-952,2 4-225,-11-3 937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91 10314,'-52'-51'3182,"51"50"-3099,-1 0-1,1-1 1,-1 1-1,1-1 1,-1 1-1,1-1 1,0 1 0,0-1-1,0 0 1,0 0-1,0 0 1,0 0-1,1 0 1,-2-3-1,-4-7 510,15 19 2692,15 11-3450,264 251 966,-231-208-552,-3 3 0,85 131 0,14 72-473,-152-266 254,9 18-1271,-10-18 1246,1-1 1,-1 1-1,0 0 1,1-1-1,-1 1 0,0-1 1,1 1-1,-1-1 1,0 1-1,1-1 0,-1 1 1,1-1-1,-1 1 0,1-1 1,-1 1-1,1-1 1,0 0-1,-1 1 0,1-1 1,-1 0-1,2 1 1,0-7 344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11674,'17'1'4778,"7"-2"-2362,24-6-2056,10-2-168,20-3-56,2-6-24,10-2-40,-6 0-8,-12-5 16,-3 4-48,-20-2 8,-2 0 56,-10-2-320,-2 7-104,-4 7-4633,-7 11 3537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0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 13139,'-9'-4'4489,"1"14"-4033,0 6-456,-10 32 184,-5 15 184,-17 24 424,0 20 80,-3 20-87,-6-4-137,5-3-424,-8-12-128,8-24-104,10 0-96,14-6-384,9-4-345,17-4-919,5-7-552,1-13 1423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11594,'31'-1'3039,"-21"0"-3015,-1 0 0,0 1 0,0 0 0,0 1 0,0 0 0,0 0 0,0 1 0,11 4 0,-16-5-10,-1 1 1,0 0 0,0 0-1,-1 0 1,1 1 0,0-1-1,-1 1 1,1-1 0,-1 1 0,0 0-1,0 0 1,2 4 0,20 44 366,-20-41-293,17 54 389,-3 1 1,16 109 0,-25-123-383,82 640 1156,-62-235 284,-29-332-832,-27 205 1,-10-123 114,-101 319 0,136-519-822,-46 131-129,40-117-187,-1-1-1,-1 0 1,-1 0 0,-23 29-1,28-41 58,-1 0 0,1-1 0,-14 11 0,-27 10-352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13499,'14'-3'4329,"6"0"-4449,3-4-160,10 6 488,-1 1 200,10 0 272,7 5-16,7-4-160,9 5-168,17 0-248,6 3-40,2-2-24,-9-6 96,-11 1-416,-5-2-168,-6-5-528,1 0-824,-14-7 1255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14019,'-81'13'5185,"81"55"-3369,-3 38-1952,-8 18 136,5 35 393,-2 8 119,13 9 24,-5-6-136,0-22-208,0-17-248,-9-32-712,9-3-248,-2-22 495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2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2815 9274,'-12'9'2314,"12"-8"-2367,-1-1-1,0 1 0,1 0 0,-1 0 1,0 0-1,1-1 0,-1 1 0,1 0 1,-1 0-1,1 0 0,0 0 0,-1 0 1,1 0-1,0 0 0,0 1 0,0-1 8,0 0-1,0-1 0,1 1 1,-1 0-1,0 0 0,1 0 0,-1 0 1,1 0-1,-1 0 0,1 0 1,-1-1-1,1 1 0,0 0 1,0-1-1,-1 1 0,1 0 0,0-1 1,0 1-1,-1-1 0,1 1 1,0-1-1,0 1 0,0-1 1,0 1-1,0-1 0,0 0 0,0 0 1,0 0-1,0 1 0,1-1 1,34 3 1416,-5-2-616,19 5-323,1-2 0,0-3 0,73-6 0,151-37-145,486-164 1585,-266 21-978,-210 73-494,-7 9 267,-142 53-468,182-65-11,406-161 125,-540 197-246,351-141 151,-51 65 136,-235 79-82,497-176 265,-10 12-400,-367 135-47,302-101-44,-86-10 91,-300 137 213,4 25-104,-91 18-190,-167 29 35,37-15 1,-45 14 4,0 1 1,1 0-1,24-2 1,-51 11 69,-1 0 1,0 0-1,1 1 1,-1-1-1,1 1 1,0 0-1,-4 5 0,-12 10 1011,-41 38-160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3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5761,'-1'-8'1084,"3"-26"3509,-2 33-4474,1 0-1,-1 0 1,0 0-1,0 0 1,1 0-1,-1 0 0,1 0 1,-1 0-1,1 1 1,-1-1-1,1 0 1,-1 0-1,1 0 0,0 1 1,-1-1-1,1 0 1,0 1-1,0-1 1,0 1-1,-1-1 0,1 1 1,0-1-1,0 1 1,0-1-1,0 1 1,0 0-1,0-1 0,0 1 1,2 0-1,144-5 622,177 18-1,-314-13-873,18 4-676,-27-4 672,0 0 0,0 0-1,0 0 1,0 1 0,0-1-1,0 1 1,0-1 0,0 1-1,0-1 1,0 1 0,0 0-1,0-1 1,0 1 0,-1 0-1,1-1 1,0 1 0,-1 0-1,1 0 1,0 0 0,0 1-1,2 16-1088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3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9338,'-17'47'4113,"-1"-10"-1809,18-10-1415,1-5 23,13-10-24,7 2-8,19-5-280,15-6-152,34-15-216,20-13 72,10-16-464,4-5-440,4-11 384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7506,'1'1'258,"-1"-1"0,1 0 1,-1 1-1,1-1 1,-1 0-1,1 0 1,-1 1-1,1-1 0,0 0 1,-1 0-1,1 0 1,-1 0-1,1 0 0,0 1 1,-1-1-1,1 0 1,0 0-1,-1-1 1,1 1-1,-1 0 0,1 0 1,0 0-1,-1 0 1,1-1-1,16-2-516,287-33 1768,-239 34-1192,-1 2 0,124 16 1,-101-2-234,0-3 0,133-2 0,-199-10-56,1-1 0,-1 0 1,32-9-1,-44 9-122,0-1 0,-1 0 0,1-1 0,-1 0 0,0 0 0,0-1 0,-1 0 0,1 0 0,-1-1 0,12-11 0,6-13-314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 6761,'-8'-4'1205,"2"2"-557,1 0 1,0 0-1,-1 0 1,-7-1 0,11 3-580,1-1 0,0 1 0,0 0 0,-1 0 1,1 0-1,0 0 0,0 1 0,-1-1 1,1 0-1,0 0 0,0 1 0,-1-1 0,1 1 1,0-1-1,0 1 0,0-1 0,0 1 0,0 0 1,0 0-1,0-1 0,0 1 0,0 0 1,0 0-1,0 0 0,1 0 0,-2 1 0,-6 14 233,0 0 0,2 0 0,0 0 0,0 1 0,-5 34 0,4-21-64,-52 305 1760,50-252-1652,5 0 0,6 93 0,3-127-327,2 1 0,23 84 0,49 88-1338,-71-202 801,0-1 0,2 0 0,0-1 0,1 0 0,1 0 0,18 20 0,17 6-682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12563,'-1'0'248,"0"0"0,0 0 0,0 0 0,-1 0 0,1 1 0,0-1 0,0 0 0,0 0 0,0 1 0,0-1 0,0 1 0,0-1 0,0 1 0,0-1 0,0 1 0,0 0 0,-1 1 1,-12 19 64,10-13-242,-55 116 242,-135 355 1898,151-346-1609,-47 242 1,73-264-534,5 1 0,5 0 0,5 1 1,17 148-1,-4-174-58,3 0 0,5 0 0,3-2 0,3 0-1,5-2 1,41 83 0,-49-125-44,1 0 0,1-2 0,40 48-1,-51-70-143,2-1 0,0-1 0,0 0 0,2-1 0,0-1 0,0-1 0,1 0 0,1-1 0,27 12 0,-36-19-39,1-1 0,-1 0-1,0 0 1,1-1 0,12 1 0,-8-3-13,0 0 0,27-6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8090,'-6'1'6247,"0"7"-3709,-6 19-1941,10-22-301,-83 246 1837,72-204-2539,1 2 0,4-1-1,-5 75 1,10-85-1853,4-24 1597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12907,'31'9'4849,"21"1"-3657,-1-5-752,13-5-216,-3-5-56,3-2 48,-2-1 16,0-6 24,-10 2-80,-22-2-88,8 1 24,-18 3-208,0-3-328,-2 7 1881,-13 2-1265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476 293 11098,'-8'2'6815,"0"-5"-4561,-13-10-2923,13 7 1186,-13-10-454,7 5 35,0 1 0,-1 1 0,-22-12 0,-16-6 331,1-2 1,1-3-1,-57-46 0,96 67-375,8 8-37,0-1 1,0 0-1,-1 1 1,1 0-1,-1 0 1,-7-3-1,12 6-19,-1-1-1,1 1 0,-1 0 0,1 0 0,0-1 0,-1 1 0,1 0 0,-1 0 0,1 0 0,-1 0 0,1 0 0,-1 0 0,1 0 0,-1 0 0,1 0 0,0 0 1,-1 0-1,1 0 0,-1 0 0,1 0 0,-1 0 0,1 0 0,-1 0 0,1 1 0,0-1 0,-1 0 0,1 0 0,-1 1 0,1-1 0,0 0 0,-1 0 0,1 1 1,0-1-1,-1 0 0,1 1 0,-1 18-15,2-7 7,13 276-28,1 67 70,-16-238-17,2 202-35,-6 19 50,5-336-28,-3 37 13,3 54 1,0-91-24,0 1 0,1-1 1,-1 1-1,1-1 0,-1 0 1,1 1-1,0-1 0,0 0 0,0 0 1,0 0-1,0 0 0,1 0 1,-1 0-1,1 0 0,-1 0 0,1 0 1,-1 0-1,1-1 0,0 1 1,0-1-1,0 0 0,0 1 1,0-1-1,0 0 0,1 0 0,-1 0 1,0 0-1,0-1 0,5 2 1,5 0 1,1 0 0,-1-1 1,1-1-1,19-1 0,-4 0 98,54 4-169,-16 0 412,96-8-1,-144 3-527,-1 0 0,1-1 0,-1-1 0,0-1 0,0-1 0,0 0 0,0-1 0,-1 0 0,-1-2 0,20-12 0,-7-6-502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9 769 12827,'1'-57'6615,"-3"-55"-6515,-3 56 42,3-1 0,2 1 0,2 0 0,3-1 0,18-79 0,-22 127-100,2 1 1,-1-1-1,1 1 0,1 0 1,-1 0-1,1 0 1,1 0-1,0 1 0,0-1 1,0 1-1,1 0 1,0 1-1,0 0 0,0 0 1,1 0-1,0 0 1,0 1-1,1 0 0,8-3 1,-2 1 34,1 1 1,0 0-1,1 1 0,-1 1 1,1 1-1,0 0 0,0 1 1,19-1-1,-23 3-36,-1 0 0,0 1 1,0 0-1,1 1 0,-1 0 0,0 1 1,0 0-1,-1 1 0,1 0 0,-1 0 1,1 1-1,12 9 0,-17-10-25,-1 0-1,0 1 1,-1 0 0,1-1 0,-1 2-1,0-1 1,0 0 0,-1 1-1,1 0 1,-1 0 0,0 0-1,-1 0 1,1 0 0,-2 0-1,1 1 1,0-1 0,-1 1-1,0-1 1,-1 1 0,1 0-1,-1-1 1,-1 1 0,-1 9-1,-2 11 26,-2 1-1,-1-1 0,-1 0 1,-14 29-1,20-50-35,-37 90 66,3-8-25,-42 157 1,70-200-37,2 0 1,2 0-1,2 1 1,2-1-1,8 63 1,-6-92 14,0 0 0,1 1 1,1-1-1,0-1 0,1 1 0,10 21 1,-11-30-15,0 0-1,0-1 1,0 0 0,1 1 0,0-2 0,0 1 0,0-1-1,1 1 1,0-1 0,0-1 0,0 1 0,0-1 0,1 0 0,0-1-1,0 0 1,8 3 0,6 0-144,0-1 0,0-1 0,0-1-1,0-1 1,0-1 0,1 0 0,-1-2 0,1-1 0,-1 0 0,0-2-1,0 0 1,0-1 0,-1-1 0,0-1 0,0-1 0,0-1-1,-1-1 1,33-22 0,-45 27-166,0-1 0,0 0 0,0 0 1,-1 0-1,0-1 0,0 0 0,-1 0 0,0 0 0,0-1 0,-1 0 0,0 0 0,0 0 0,-1 0 0,3-10 1,3-33-667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 14259,'-37'62'5329,"75"-59"-3865,13-9-1031,24-3-377,7-6 232,3-7-32,0 4-312,-10-7 160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194 645 13547,'7'45'5401,"-2"27"-3345,-2 16-783,-17 13-577,0 14-176,-24-12-368,12 1-32,0-9-288,-3-2-96,8-6-616,-1-10-424,10-14-889,6-16-384,27-6 1617</inkml:trace>
  <inkml:trace contextRef="#ctx0" brushRef="#br0" timeOffset="1">936 1 13931,'11'32'5641,"7"-7"-3208,11 5-1825,9-2-688,1 4 104,-9 3 72,-2 3-24,-2 1 16,-2 3-88,-2 3-56,4 1-280,-11-3-960,7-2-225,-9-10-847,3-10-513,5-12 2025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69 3625,'5'-15'1717,"6"-21"1811,-2 18 2731,-17 32-5597,1 0 1,0 0 0,1 1 0,0-1 0,-5 26 0,-9 79-356,16-88-32,2-18-227,-10 77 209,-40 150 0,-49 87-772,34-67-2796,57-189 2562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62 302 9298,'-13'-9'1159,"1"-2"1,-23-23-1,35 33-1107,-1 1-1,1-1 1,0 0 0,0 1-1,0-1 1,0 1 0,-1-1-1,1 0 1,0 1 0,0-1 0,0 0-1,1 1 1,-1-1 0,0 0-1,0 1 1,0-1 0,0 0-1,1 1 1,-1-1 0,0 0-1,0 1 1,1-1 0,-1 1-1,1-1 1,-1 1 0,0-1-1,1 1 1,-1-1 0,1 1-1,-1-1 1,1 1 0,-1-1-1,1 1 1,0 0 0,0-1 0,28-15 711,-19 11-584,130-55 890,-17-10 787,-95 52-877,61-25 0,-89 42-970,33-10 388,-32 11-386,-1 0 1,1-1-1,0 1 1,0 0-1,-1 0 1,1-1 0,0 1-1,0 0 1,-1 0-1,1 0 1,0 0-1,0 0 1,-1 0-1,1 0 1,0 0 0,0 0-1,-1 1 1,1-1-1,0 0 1,0 0-1,-1 1 1,1-1-1,0 0 1,-1 1 0,1-1-1,-1 1 1,1-1-1,0 1 1,-1-1-1,1 1 1,-1-1-1,1 1 1,-1 0 0,0-1-1,1 1 1,-1 0-1,1-1 1,-1 1-1,0 0 1,0-1-1,1 1 1,-1 1 0,-6 105 318,-19 95-192,1 32-70,8 88-16,15-275-50,3 17-5,2 0-1,3 0 1,3-1-1,3 0 1,26 78-1,22 63 507,-61-203-499,3 10 142,0-1 1,-1 1-1,2 16 1,-4-25-85,0 1 1,0 0 0,0-1-1,0 1 1,0 0 0,-1 0-1,1-1 1,-1 1 0,0 0-1,0-1 1,0 1 0,0-1-1,0 1 1,-1-1 0,1 0-1,-1 0 1,1 1 0,-1-1-1,-3 3 1,-4 2 34,0-1 1,0-1-1,0 1 1,-1-1 0,0-1-1,0 0 1,0 0-1,-15 2 1,-10 1-383,-42 3 0,13-2-164,42-5 39,1 2 0,-1 0 0,1 1 0,0 2 0,0 0 0,-24 13 0,9 6-183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17044,'-50'111'6577,"1"4"-4440,1-2-1729,21 4-985,-10-1 57,-7-3 184,-1-10 40,-5-33 384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11074,'0'0'110,"0"0"0,0 0-1,-1 0 1,1 0-1,0 0 1,0 0-1,0 0 1,0 1 0,-1-1-1,1 0 1,0 0-1,0 0 1,0 0-1,0 0 1,0 0 0,0 0-1,-1 1 1,1-1-1,0 0 1,0 0-1,0 0 1,0 0 0,0 1-1,0-1 1,0 0-1,0 0 1,0 0 0,0 0-1,0 1 1,0-1-1,0 0 1,0 0-1,0 0 1,0 1 0,0-1-1,0 0 1,0 0-1,0 0 1,0 0-1,0 1 1,0-1 0,0 0-1,0 0 1,0 0-1,1 0 1,-1 1 0,0-1-1,0 0 1,0 0-1,0 0 1,0 0-1,15 6 1840,10 5-1405,3 7-149,0 2 0,-2 0 0,0 2-1,-2 1 1,26 29 0,152 226 186,-86-112-510,-72-107-295,-3 2 1,59 119-1,-77-138-1477,-23-44 1223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 14571,'-8'-4'5249,"-4"8"-4097,-2 7-1023,-9 12-153,-4 17 24,-18 26 0,1 7 0,2 16 24,3 3 8,5-1 40,-1-8-104,4-9-305,7-7-255,8-20-1000,4 4-632,12-17 1367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11755,'3'0'365,"0"-1"1,-1 1-1,1-1 1,0 1-1,-1 0 1,1 0-1,0 0 1,0 0-1,-1 1 1,1-1 0,0 1-1,-1 0 1,1-1-1,0 1 1,-1 1-1,1-1 1,-1 0-1,5 3 1,1 3-316,1 0-1,-1 0 1,11 13 0,-13-14 152,7 9-57,-1 1 0,0 0-1,-2 1 1,1 0-1,-2 1 1,0 0-1,-2 1 1,11 35-1,-3 6 341,11 100-1,-10 1 902,-9 308-1,-70 162 805,7-306-1948,42-264-249,-3-1 0,-3-1 0,-33 71 0,26-71-174,-17 31-1309,34-78-57,10-12 1508,0 0 1,0 0 0,0 0 0,-1 0 0,1 0 0,0 0 0,0 0-1,0 0 1,0 0 0,-1 0 0,1 0 0,0 0 0,0 0 0,0 0-1,0 0 1,-1 0 0,1 0 0,0 0 0,0 0 0,0 0 0,0 0 0,-1 0-1,1 0 1,0 0 0,0 0 0,0-1 0,0 1 0,0 0 0,-1 0-1,1 0 1,0 0 0,0 0 0,0 0 0,0-1 0,0 1 0,0 0-1,0 0 1,0 0 0,0 0 0,0-1 0,-1-1-138,1 0-1,-1 0 1,1 0 0,0 0-1,0 0 1,0 0 0,0 0-1,0 0 1,0 0 0,2-3-1,13-37-979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1478 4161,'1'1'182,"-1"0"1,1 1-1,0-1 1,0 0-1,-1 0 1,1 0-1,0 0 1,0 0-1,0 0 1,0-1-1,0 1 1,0 0-1,1 0 1,-1-1-1,0 1 1,0-1-1,0 1 1,1-1-1,-1 1 1,0-1-1,0 0 1,1 0-1,-1 0 1,0 0-1,1 1 1,-1-2-1,0 1 1,1 0-1,-1 0 1,0 0-1,1-1 1,-1 1-1,2-1 1,1-1 75,0 1 1,0-1-1,-1 1 1,1-1-1,-1 0 1,1 0-1,-1-1 1,0 1-1,0-1 1,5-5-1,2-7 458,1 0 0,-2-1 0,0 0 0,-1-1 0,0 0 0,9-35 0,17-112 1595,-4-73-930,22-115-922,-42 309-455,2 1 0,1 0 0,3 1 1,1 0-1,2 2 0,25-40 0,44-44 87,-76 109-47,1 0-1,0 0 1,1 1 0,0 1-1,29-18 1,-40 27-31,1 1 1,0 0-1,0 0 0,0 1 1,0-1-1,0 1 0,0 0 0,0 0 1,0 0-1,0 1 0,1 0 0,-1-1 1,0 1-1,0 1 0,1-1 0,5 2 1,-6-1-9,-1 0 0,1 1 0,0 0 0,-1-1-1,0 1 1,0 1 0,1-1 0,-1 0 0,0 1 0,-1 0 0,1-1 0,0 1 0,-1 0 0,0 0 0,1 1 0,-1-1 0,3 7 0,2 7 8,-1 0-1,0 0 1,-1 0 0,5 35 0,2 79 22,-7-72-49,10 150-109,22 189 136,-25-316-197,4-2 1,48 147-1,-52-192-287,0 2-1311,-4-19-2339,-11-24 2869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1076 0 6785,'-4'1'265,"1"1"-1,-1-1 1,1-1-1,-1 1 1,1 0-1,-1-1 1,1 0-1,-1 0 1,0 0-1,1 0 0,-7-2 1,-11 2 501,-5 1 689,-34 8 0,50-7-1203,1 1 0,-1 0-1,1 0 1,0 1 0,0 0-1,0 0 1,-9 7 0,-4 6-7,-1 2-1,2 0 1,1 1 0,-24 29 0,-62 97 454,99-137-639,-255 427 1332,244-403-1332,-34 64 118,4 3-1,5 2 0,-56 195 1,77-204-123,3 1 0,5 0 0,4 1-1,3 172 1,11-202-5,20 111-1,-17-145-22,0-1-1,3 0 0,0-1 0,2 0 0,24 44 0,-27-58-112,1-2-1,0 1 0,1-1 1,1-1-1,0 0 0,0-1 1,1 0-1,1 0 0,0-2 1,0 0-1,27 13 0,-21-14-18,-1-1-1,1 0 1,0-2-1,1 0 1,-1-1-1,1-1 1,-1-1-1,42-1 1,-34-4 112,45-10 0,-72 13-8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 435 11498,'-11'-56'4987,"-7"-30"-4130,15 77-848,0-1 0,-1 1 0,0-1 1,0 1-1,-1 1 0,-8-13 0,4 11 24,0 0-1,0 1 0,-1 0 1,-1 1-1,1 0 1,-20-11-1,-76-34 116,102 51-144,-29-13 21,-88-37 67,107 47-67,0 1 1,-1 0 0,0 1 0,1 1 0,-1 0 0,-24 0 0,31 3-14,1 0 1,0 1-1,-1 0 1,1 0-1,0 1 1,0 0 0,0 0-1,0 0 1,1 1-1,-1 0 1,1 0 0,0 1-1,0 0 1,1 0-1,-1 0 1,1 1 0,-5 6-1,-9 14 40,1 0-1,-26 50 1,43-74-49,-117 260 128,21 12-13,53-135 100,6 2 0,6 1 1,6 1-1,-10 217 0,35-325-185,0-1-1,3 0 1,1 0 0,1 0-1,14 49 1,-15-71-31,1 0 0,1 0 1,0-1-1,0 1 0,1-1 1,1-1-1,0 1 0,0-1 1,1 0-1,0-1 0,1 0 0,0 0 1,0-1-1,1 0 0,0 0 1,1-1-1,18 9 0,0-4 28,0-1-1,0-1 0,1-2 0,0-1 1,0-2-1,0 0 0,48-1 0,-18-4-585,0-3 0,115-21-1,-140 18 618,-1-2-1,57-22 1,-16-8 472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15219,'1'-1'151,"0"0"0,0 0-1,1 0 1,-1 0 0,1 0-1,-1 0 1,1 1 0,-1-1 0,1 0-1,-1 1 1,1-1 0,0 1-1,-1 0 1,1-1 0,0 1-1,-1 0 1,1 0 0,0 0 0,-1 0-1,1 0 1,0 1 0,-1-1-1,1 0 1,0 1 0,-1-1-1,4 2 1,2 1 97,-1 0-1,1 0 0,-1 1 1,1 0-1,5 5 0,40 34-324,-2 4 0,71 83-1,-68-64 74,-3 1 1,-3 3-1,72 145 0,-38-19-2971,-74-176 2621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14 13107,'-24'-13'5201,"-7"13"-2849,5 35-2248,-3 14-104,-17 34-48,-10 10 8,-21 8-32,-2 8-48,2 12 40,5-1-120,18-14-208,7-3-16,13-25 0,10-3 128,19-2 256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13491,'-20'76'5881,"-26"4"-1728,0 15-4073,9 6-72,7-3-88,5-2-272,8-18-760,-1-15-537,6-20-727,-1-9-633,13-8 1985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16147,'-5'42'5746,"14"13"-4506,0 6-1296,7 3 56,10-7 0,-9-7 16,18-2-208,5-5-328,-5 3-360,6 3-361,-16-8-1279,-1-1-1017,-9-17 2209</inkml:trace>
  <inkml:trace contextRef="#ctx0" brushRef="#br0" timeOffset="1">528 152 6161,'9'-35'2547,"-6"24"-1221,-1 0 1,2 0 0,-1 0 0,8-13 0,-10 23 465,-1 6-1161,-3 12-19,-74 221 1116,36-125-1621,-162 558 272,144-466-236,39-126-875,-11 87 1,27-128-1426,4-37 1999,0 0 0,-1 0 0,1-1 0,0 1 0,0 0 0,0 0 0,0 0 0,0 0-1,0-1 1,1 1 0,-1 0 0,0 0 0,0 0 0,0 0 0,1-1 0,-1 1 0,1 0-1,-1 0 1,0-1 0,1 1 0,-1 0 0,1-1 0,-1 1 0,1 0 0,0-1 0,1 2-1,-1-3 0,1 1-1,-1-1 0,0 0 1,1 0-1,-1 0 0,0 0 1,0 0-1,0 0 1,1 0-1,-1 0 0,0 0 1,0-1-1,1-1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8 475 11586,'24'-17'5067,"4"-17"-2896,-7 9-2106,164-159-38,-77 84 61,-22 19 564,-81 77-578,-1 0-1,1 1 0,0 0 1,0 0-1,1 0 1,-1 1-1,0 0 1,1 0-1,0 0 0,-1 0 1,1 1-1,0 0 1,0 0-1,0 1 1,9 0-1,-12 0-60,0 1 1,0-1-1,0 1 1,0-1-1,0 1 0,-1 0 1,1 0-1,0 0 0,0 1 1,-1-1-1,1 1 1,-1-1-1,1 1 0,-1 0 1,0 0-1,0 0 0,0 0 1,0 0-1,0 1 1,0-1-1,0 1 0,-1-1 1,1 1-1,-1-1 1,0 1-1,0 0 0,0 0 1,0 0-1,0 0 0,-1 0 1,1-1-1,-1 7 1,1 4 24,-2 1 1,1-1 0,-2 1 0,0-1 0,0 0 0,-2 1 0,-4 12 0,-4 19 46,-80 472 209,57 38-264,33-456-45,0 105 100,4-149 106,15 90 0,16 41 309,-10-114 176,-23-72-646,0 0 0,0 1 0,0-1 0,0 0-1,0 0 1,0 1 0,0-1 0,0 0 0,0 0 0,0 1 0,0-1 0,0 0-1,0 0 1,0 0 0,0 1 0,0-1 0,0 0 0,-1 0 0,1 1 0,0-1-1,0 0 1,0 0 0,0 0 0,-1 0 0,1 1 0,0-1 0,0 0 0,0 0-1,-1 0 1,1 0 0,0 0 0,0 0 0,-1 1 0,1-1 0,0 0 0,-14 1 567,5-1-344,-216 27 54,187-23-761,-1 1 0,-64 18 0,97-21 318,-1 1 0,1 0 0,0 0 0,0 0 0,0 0 0,1 1 0,-1 0 0,1 0 0,0 1 0,0 0 0,0-1 0,0 2 1,1-1-1,0 0 0,0 1 0,-3 7 0,-4 23-584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19108,'17'24'6457,"-16"15"-6016,4 3-561,-13 20-89,-4 5-119,-13 5-656,2 3-216,0 11 672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180 764 12363,'-12'-7'7951,"0"-11"-8175,6 9 757,-16-29-431,2 0 0,1-1-1,2-1 1,1-1 0,3 0 0,1-1-1,2 0 1,2-1 0,-5-78 0,14 113-96,-1 0 0,1 1 0,0-1 0,1 1 0,0-1 0,0 1 1,1 0-1,0 0 0,0 0 0,1 0 0,-1 0 0,1 1 0,1-1 1,0 1-1,-1 1 0,2-1 0,-1 0 0,1 1 0,-1 0 0,2 1 1,5-5-1,8-3 150,0 0 1,0 2-1,1 0 0,0 2 1,42-12-1,-29 12 35,0 1-1,1 2 0,60-1 0,-68 6-151,0 1 0,-1 2 0,1 0-1,-1 2 1,36 10 0,-57-13-31,0-1-1,0 1 1,-1 0 0,1 0 0,0 1 0,-1-1 0,1 1-1,-1 0 1,0 0 0,0 1 0,0-1 0,0 1-1,-1 0 1,1 0 0,-1 0 0,0 0 0,0 1 0,-1-1-1,1 1 1,-1 0 0,0 0 0,0-1 0,-1 1 0,1 1-1,-1-1 1,0 0 0,-1 0 0,1 0 0,-1 7-1,-1 9 32,-1 0-1,-1 0 0,-1 0 0,-1 0 0,-13 33 0,-52 100 43,-39 32 2,63-115-16,-47 103 0,82-149-61,1 0 0,1 1 0,2-1 1,0 2-1,2-1 0,0 1 0,2-1 0,1 39 0,2-59-7,0 1 0,1 0-1,0 0 1,0-1 0,1 1 0,0-1 0,0 1-1,0-1 1,1 0 0,0 0 0,0 0 0,1 0-1,7 10 1,-5-10 9,-1-1 0,1 1 0,0-2 1,1 1-1,-1-1 0,1 0 0,0 0 0,0 0 0,0-1 0,1 0 0,13 3 0,5 0 41,-1-1 0,1-2 0,43 1 0,79-10 84,-119 2-290,-1-1-1,0-1 0,0-2 1,0-1-1,-1-1 0,0-1 0,36-21 1,-60 31-19,-2 0 104,0 1 0,0 0 1,0-1-1,0 1 0,0-1 1,0 0-1,0 1 0,0-1 1,0 0-1,0 0 0,0 1 1,-1-1-1,1 0 0,0 0 1,0 0-1,-1 0 0,1 0 1,-1 0-1,1 0 0,-1 0 1,1 0-1,0-2 0,-9-19-394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15027,'8'-3'5457,"6"-3"-3592,19-5-1865,7-3 40,20-2 248,6-6-32,9-2-128,15-2-112,-11-6-400,-7-5-224,-6 0-384,-9-7 543,1-14 257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12787,'8'-1'4489,"12"5"-3745,-5-4-672,19 8 168,9 0 120,-4-7 144,20 12 32,-6-18-48,-8-4-32,2-2-120,-6-1-71,-8 1-153,-1 0-32,-9 5-240,1-11-361,-4 13-1215,1 4-1025,4 4 1657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12547,'22'19'2067,"-1"1"0,29 37 0,-28-28-1154,30 53 0,-27-35-501,-3 2 0,33 101 0,-43-105-50,-2 2 0,-2-1 1,-2 1-1,-2 1 0,-4 76 0,-8-15 536,-28 140 0,4-112-403,-70 190-1,30-157-421,31-81-123,-44 120-341,12-6 304,70-192 194,-10 41 111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6745,'-4'-1'6254,"-4"-4"-3101,8 5-3111,0 0 1,0 0 0,-1 0-1,1 0 1,0 0 0,0 0 0,0 0-1,0-1 1,-1 1 0,1 0-1,0 0 1,0 0 0,0 0-1,0 0 1,0 0 0,-1 0-1,1-1 1,0 1 0,0 0-1,0 0 1,0 0 0,0 0 0,0-1-1,0 1 1,0 0 0,0 0-1,-1 0 1,1 0 0,0-1-1,0 1 1,0 0 0,0 0-1,0 0 1,0 0 0,0-1 0,0 1-1,0 0 1,0 0 0,1 0-1,-1-1 1,0 1 0,0 0-1,0 0 1,0 0 0,0 0-1,0-1 1,0 1 0,0 0 0,0 0-1,1 0 1,-1 0 0,0 0-1,0 0 1,0-1 0,0 1-1,0 0 1,1 0 0,-1 0-1,0 0 1,0 0 0,0 0 0,0 0-1,1 0 1,-1 0 0,0 0-1,0 0 1,26-5 397,0 2-1,53-1 1,61 10 213,-80-3-564,47 0-33,87 6 73,-157-5-110,-2 2 0,1 1-1,47 15 1,-48-10-118,1-3 0,0 0 0,1-3 0,-1-1 0,74 1 0,-105-6-80,-1 0-1,0-1 1,0 0-1,1 1 1,-1-1-1,5-3 1,-7 4-14,-1-1 0,0 1 1,0-1-1,0 1 1,0-1-1,1 0 0,-1 1 1,0-1-1,0 0 0,-1 0 1,1 0-1,0 0 0,0 0 1,0 0-1,0 0 0,-1 0 1,1 0-1,-1 0 0,1-1 1,-1 1-1,1 0 0,-1 0 1,1-2-1,-6-17-991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12403,'-9'12'4761,"-2"8"-3385,5 24-752,-3 48-16,-2 17-64,-1 41 88,-8 10-15,-3 1-353,5 7-40,-5-10-168,12-6-16,2 5-152,-5-5-104,12-2-280,2-6 215,25-5 129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77 9170,'-1'-8'2436,"-6"-33"2750,7 39-5018,0 1 0,-1-1 0,1 1 0,-1-1 0,1 1 0,-1 0 0,1-1 0,-1 1 0,0-1 1,0 1-1,0 0 0,0 0 0,0 0 0,0-1 0,0 1 0,0 0 0,0 0 0,0 0 0,0 1 1,-1-1-1,0-1 0,1 2-108,0 0 0,1 0 1,-1 0-1,1 0 1,-1 0-1,0 0 0,1 0 1,-1 1-1,1-1 0,-1 0 1,1 0-1,-1 0 1,1 1-1,-1-1 0,1 0 1,-1 1-1,1-1 0,-1 0 1,1 1-1,-1-1 1,1 0-1,0 1 0,-1-1 1,1 1-1,0-1 1,-1 1-1,1-1 0,0 1 1,-1-1-1,1 1 0,0-1 1,0 2-1,-35 48-21,2 3 1,2 0-1,3 2 0,2 1 0,3 1 1,-17 62-1,12-16-55,5 1 0,4 0-1,-9 175 1,26-200-14,4 0 0,3-1-1,3 1 1,4-1 0,35 122-1,24-4 26,-53-156-81,1-1 0,42 63 0,-48-85 89,1 0 0,0-1 0,1-1 0,0 0 0,2-1 0,-1-1 0,2 0 0,0-1 0,0-1 0,1-1 0,0 0 0,1-2 0,35 11 0,55 15 585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42 112 7434,'-14'-36'1480,"1"1"311,-1 0 3682,13 30-3099,11 11 143,77 88-2474,-54-55 7,63 78 163,104 168-1,-157-222-131,3-2-1,86 88 1,-126-143-77,158 151 129,-153-148-225,0 0 0,-1 2 0,0-1 0,-1 1 0,0 0 0,11 19 0,-11-19-887,-8-10 672,0 0 1,0 1-1,0-1 1,0 0-1,0 0 1,0 0-1,0 1 1,-1-1-1,1 0 1,0 1-1,-1-1 1,1 0-1,-1 1 1,0-1 0,1 1-1,-1 2 1,-2 2-968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 12771,'-15'3'7507,"14"-2"-7323,0 0 1,0 0-1,0 0 0,0 0 1,1 1-1,-1-1 0,0 0 1,0 0-1,1 1 0,-1-1 1,0 2-1,-8 15-304,-22 29 102,-60 70-1,22-31 84,11-5 287,-77 143 1,-24 106-174,136-272-554,1 1-1,4 1 1,-13 66 0,26-97 49,-3 37 0,11 22-55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28022,'11'45'-104,"-7"2"-72,-4 60-296,-4 11 176,-41 14 1528,-1-8-984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419 508 5353,'3'-2'4021,"-1"-8"-2266,0-24-2019,0 1 203,-1 25 74,2-8 241,-1 0 0,0-24 1,-3 33 308,1 1-1,-1-1 1,-1 1 0,1-1 0,-4-8 0,-8-24 1756,9 25-1548,-1 1 1,-13-27 0,9 24-419,-2 0 0,0 0 1,-1 1-1,0 0 0,-1 1 1,-1 0-1,-20-15 0,24 22-287,0 0-1,0 1 1,0 0-1,-1 1 0,0 0 1,0 0-1,-1 1 1,1 1-1,-1-1 0,0 2 1,0 0-1,-22-1 1,33 3-71,-1 0 1,1 0 0,-1 0 0,1 0-1,-1 0 1,1 1 0,-1-1-1,1 0 1,-1 1 0,1-1 0,-1 1-1,1-1 1,0 1 0,-1 0 0,1-1-1,0 1 1,0 0 0,-1 0-1,1 0 1,0 0 0,0 0 0,0 0-1,0 1 1,-1 1 0,0 2-28,0 0 0,1 0 0,-1 0 0,1 0 1,0 0-1,0 7 0,0-3 6,-4 44-94,2 0 1,7 80 0,22 106 39,-2-43 55,-19-84 58,-4 0-1,-5-1 1,-4 1 0,-36 168 0,-6-74 124,50-204-158,-1 0 0,0-1-1,0 1 1,1 0 0,-1 0 0,1 0-1,0 0 1,0 0 0,0-1-1,-1 1 1,2 0 0,-1 0 0,0 0-1,0 0 1,1 0 0,0 2 0,0-3-9,1 1 1,0-1-1,0 0 1,0 1-1,0-1 1,0 0-1,0 0 1,0 0-1,0-1 1,0 1-1,1 0 1,1 0-1,0 0 10,21 6-11,1-1 0,1-1 0,30 1 1,84-1 62,-68-4-24,8 2-60,117 1 644,-140-8 199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1 890 10122,'0'0'245,"0"0"0,1 0-1,-1 0 1,1 0 0,-1 0 0,0 0-1,1-1 1,-1 1 0,0 0 0,1 0-1,-1 0 1,0-1 0,1 1 0,-1 0-1,0-1 1,0 1 0,1 0 0,-1 0-1,0-1 1,0 1 0,0 0 0,1-1-1,-1 1 1,0-1 0,0 1 0,0 0-1,0-1 1,0 1 0,0-1-1,0 1 1,2-17 694,-2 12-739,8-145 715,6-77 549,-11 203-1349,1 2 0,0-1 0,2 0 0,0 1 0,2 0 0,0 0 0,2 1 0,0 0 0,1 1 0,2 0 0,0 1 0,0 0 1,2 1-1,0 1 0,21-19 0,-7 12-135,2 1 0,41-25 1,-62 42 5,-1 1 1,1 0 0,0 1 0,1 0 0,-1 0 0,1 1 0,-1 1 0,1 0 0,0 0 0,0 1-1,0 0 1,17 2 0,-22 0 9,0 1-1,1 0 1,-1 0 0,0 0-1,0 1 1,0 0-1,-1 0 1,1 0-1,-1 1 1,0 0 0,0 0-1,0 0 1,0 1-1,-1-1 1,1 1-1,-1 0 1,0 1 0,-1-1-1,0 1 1,6 11-1,-1 2 26,0 0-1,-1 1 0,-1 0 1,-1 1-1,3 24 1,-4-12 12,-2 0 0,-2 0 0,-1 0 0,-1 0 1,-2 0-1,-1 0 0,-16 52 0,-12 16 93,-47 99 0,54-138-101,-96 223 9,110-251-47,-15 61 0,26-91 6,1-1 0,-1 1-1,1-1 1,0 0 0,0 1 0,0-1-1,1 0 1,-1 1 0,1-1-1,0 0 1,0 1 0,0-1-1,0 0 1,0 0 0,1 0 0,-1 0-1,1 0 1,0 0 0,0 0-1,0-1 1,0 1 0,1-1-1,-1 1 1,1-1 0,-1 0-1,1 0 1,0 0 0,0 0 0,4 2-1,4 1-13,-1 0 0,1-1 0,0 0 0,0-1 0,0 0 0,1 0 1,17 1-1,0-3 8,0-2 0,0 0 0,0-2 0,0-1 0,-1-1 0,53-18 0,-30 9-254,-23 7-1331,-1-1 0,40-19 0,-66 27 1511,-1 0 1,1 0 0,0-1 0,-1 1-1,1 0 1,-1 0 0,1-1-1,-1 1 1,1 0 0,-1-1-1,1 1 1,-1-1 0,1 1-1,-1-1 1,1 1 0,-1 0-1,0-1 1,1 0 0,-1 1-1,0-1 1,1 1 0,-1-1-1,0 1 1,0-1 0,1 0-1,-2-1-33,0 0 0,-1 0 0,1 1 0,0-1 0,0 0 0,-1 1 0,1-1 0,-1 1 0,-1-2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14643,'8'4'5561,"-2"-24"-3744,6-6-1521,23-6-432,8 0 128,5 9 72,7 3-56,-11 8-8,-4 0-16,-5 7 8,2 4 16,3 1-120,3 1-144,3 4-192,6 2-25,20 6-703,16 10-512,10 3 1104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0 11787,'-16'11'5193,"-6"9"-3390,-3 2-1779,-53 34 190,38-30-31,3 2-1,0 1 1,-54 57 0,74-65 57,2 1-1,0 1 1,1 0-1,1 1 1,-18 47-1,14-21 185,1 1 0,-8 52 0,20-81-391,1 1 0,0-1 0,2 1 0,1-1-1,0 1 1,5 25 0,-3-37-40,0 0 0,1 1 0,1-1 0,-1 0 0,2-1 0,0 1 0,0-1 0,1 0 0,0 0 0,0-1 0,1 1 0,1-2 0,14 15 0,-12-15-20,0-1 0,0 0 0,1 0 0,-1-1 0,2-1 0,-1 0 1,0 0-1,1-1 0,0-1 0,0 0 0,0 0 0,0-2 0,0 1 0,21-1 0,-6-2-746,-1-1 0,0-1-1,0-1 1,0-2-1,47-15 1,-23 1-292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15939,'4'20'5578,"-5"-6"-4666,-1 10-912,-1 12-32,0 14 40,-9 7 8,-2-1-16,-6 7 16,-3-9 0,2 5 0,1-2 8,8 4-16,3 5-160,6-6-560,4-5-513,10-14-1031,6-9 1336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15515,'0'2'6475,"15"24"-6603,113 168 95,-89-134-39,55 62 1,-54-70-218,-24-30-98,23 24 0,-11-17 128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12835,'0'0'7099,"-2"2"-4735,-7 85-1642,-4-15-710,-3 0 1,-29 80 0,-65 134 460,-5 13 82,10 36-1705,104-332 1025,-7 33-1049,10-22-967,-1-13 2008,-1-1 1,0 0-1,0 1 1,1-1-1,-1 0 1,0 0-1,1 1 1,-1-1-1,0 0 1,1 0 0,-1 0-1,0 0 1,1 1-1,-1-1 1,1 0-1,-1 0 1,0 0-1,1 0 1,-1 0-1,1 0 1,-1 0-1,0 0 1,1 0-1,-1 0 1,1 0-1,-1 0 1,0 0-1,1-1 1,-1 1 0,1 0-1,-1 0 1,24-14-1930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7 180 10786,'-1'-1'196,"1"1"-1,-1 0 1,1 0-1,0-1 1,-1 1 0,1 0-1,0-1 1,-1 1-1,1 0 1,0-1-1,-1 1 1,1-1-1,0 1 1,0 0-1,-1-1 1,1 1 0,0-1-1,0 1 1,0-1-1,0 1 1,-1-1-1,1 1 1,0 0-1,0-1 1,0 1-1,0-1 1,0 1-1,0-1 1,0 1 0,1-1-1,-1 0 1,13-4-111,3 0 8,269-124 1308,-269 123-1174,0 1 1,1 1-1,0 0 0,-1 1 1,1 1-1,0 0 1,0 1-1,19 2 1,-34-1-200,0 1 0,0-1 1,0 0-1,0 1 1,0 0-1,0-1 0,-1 1 1,1 0-1,0 0 0,0 0 1,-1 0-1,1 0 0,-1 0 1,1 0-1,-1 1 0,1-1 1,-1 1-1,0-1 0,1 1 1,-1-1-1,0 1 1,0 0-1,0-1 0,0 1 1,-1 0-1,1 0 0,0 0 1,0 2-1,0 5 40,-1-1 0,1 1 0,-1-1-1,-1 0 1,-2 13 0,1-3 8,-28 400 289,29-332-373,3 0 0,26 160-1,-10-156 1,-2-16 206,11 131-1,-23-142 222,-1-31 26,-1 0-1,-2 1 0,-4 34 1,3-58-316,0-1 1,-1 0 0,0 0 0,0 0 0,-1 0-1,0 0 1,0-1 0,-1 1 0,0-1 0,0 0 0,-1 0-1,0 0 1,0-1 0,0 0 0,-1 0 0,0 0-1,-7 5 1,5-6-109,0 0 0,-1 0 0,0-1 0,1 0 0,-1-1 0,0 0 0,-1 0 1,1-1-1,0 0 0,-1-1 0,0 0 0,-18 0 0,7-3-386,0 0 1,-1-1 0,1-1-1,-33-12 1,47 14 371,0-1 0,-1 1 0,1 1 1,0-1-1,-1 1 0,0 0 0,1 1 1,-1 0-1,1 0 0,-1 1 0,-8 1 1,1 7 592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55 6041,'1'-30'7887,"2"12"-6330,-4 11 1724,3 18-2764,0-5-503,0 1 1,1-1-1,0 0 0,0 0 1,1 0-1,-1 0 1,1-1-1,1 1 0,-1-1 1,8 7-1,7 8 12,24 34 361,-3 3-1,-2 1 1,-3 1 0,-2 2 0,-3 2-1,-3 1 1,22 79 0,-38-101-27,-3 0-1,-1 1 1,2 74 0,-8-103-284,6 253 1416,-8-217-1133,-3-1 0,-2 0 0,-18 69 0,-82 209 751,56-182-954,-200 574-21,239-689-583,-2 5-65,-19 40-1,25-62-1117,-1-1-1,0 1 1,-14 15-1,2-4-584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0 912,'-1'2'224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1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47 827 8178,'-3'0'423,"0"0"1,1-1-1,-1 1 1,0-1-1,1 1 1,-1-1-1,0 0 1,1 0-1,-1 0 1,1 0-1,-4-3 1,-5-2 571,51 6-379,59-3 158,138-22 0,-36 1-411,230-34 196,-296 30-299,257-88 0,-334 94-219,0 4 1,2 1-1,103-13 1,-64 20-46,123-19 20,-84-6 21,69-12 27,194 10 265,-301 35-251,-44 1 15,1-1-1,87-17 1,186-68 1170,-291 78-1244,0 1-1,0 2 0,50-1 1,8-1 51,-41-1-12,0-2 0,-1-2 0,-1-3 0,72-30 0,-95 35-42,1 2 0,0 2 0,0 1 0,0 1 1,48 0-1,-30 1-279,-35 4-462,1-1-902,-16-2 649,-10-2-49,-20-6 63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524 221 10794,'3'-9'687,"-2"7"-569,-1-1-1,1 1 0,0 0 0,-1 0 0,1-1 0,-1 1 0,0 0 0,1 0 0,-1-1 0,-1 1 0,1 0 0,0-1 0,0 1 1,-1 0-1,1 0 0,-1-1 0,0 1 0,0 0 0,0 0 0,0 0 0,0 0 0,0 0 0,0 0 0,-3-2 0,-5-5-571,-1 0 0,0 1-1,0 1 1,-1-1-1,0 2 1,-1-1 0,-12-4-1,-9-6 1446,1 1 527,-1 2-1,-43-13 1,62 24-1226,0 0 0,0 0 0,-15 1 1,-9-2 357,36 4-645,-1 0 1,1 0 0,0 1-1,0-1 1,-1 1-1,1 0 1,0-1-1,0 1 1,0 0 0,0 0-1,0 0 1,0 0-1,0 1 1,1-1-1,-1 1 1,0-1 0,1 1-1,-1-1 1,1 1-1,-1 0 1,1 0-1,0 0 1,0 0 0,-1 2-1,-3 5-40,0 0 1,1 0-1,0 1 0,-3 12 0,-1 16 1,2 1 0,1 1-1,2 50 1,-1-4 35,0-8 22,3-39 15,-1 1 1,-12 59-1,10-85-35,0 0-4,0 1 1,1-1-1,1 0 0,1 1 1,0 0-1,0-1 1,3 26-1,1-15 9,-3-20-6,0 1 0,0-1 0,1 0 0,0 0 0,2 8 0,-1-11-3,-1 0 0,0-1 0,1 1 0,-1 0-1,1-1 1,0 1 0,-1 0 0,1-1 0,0 0 0,0 1 0,0-1-1,0 0 1,0 0 0,0 0 0,0 0 0,1-1 0,2 2 0,45 8-33,-40-8 28,28 5-449,0 2-1,-1 2 0,0 2 1,44 21-1,-53-20-252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13059,'2'4'5198,"3"3"-4404,12 19-1689,-6-6 874,-1 1-1,0 0 1,8 34 0,-17-54 15,36 127-506,-31-113-472,0 0-1,2-1 0,12 19 1,-20-32 796,0 0 0,1-1 1,-1 1-1,1 0 0,-1-1 1,1 1-1,-1 0 0,1-1 0,0 1 1,-1-1-1,1 1 0,0-1 1,-1 1-1,1-1 0,0 1 0,-1-1 1,1 0-1,0 0 0,0 1 1,0-1-1,-1 0 0,1 0 0,0 0 1,0 0-1,0 0 0,0 0 0,-1 0 1,3 0-1,-2-1-5,1 1 1,-1-1-1,1 0 0,-1 0 0,1 0 0,-1 0 1,1-1-1,-1 1 0,0 0 0,0-1 1,1 1-1,0-3 0,4-6 408,0 0 0,-1-1 0,5-11 0,-9 20-4,13-25 3088,-5 16-1298,-9 11-1977,0 0 1,0 0-1,1 0 1,-1 0-1,0 0 1,0-1-1,0 1 0,0 0 1,0 0-1,1 0 1,-1 0-1,0 0 1,0 0-1,0 0 0,0 0 1,0 0-1,1 0 1,-1 0-1,0 0 1,0 0-1,0 0 0,0 0 1,1 0-1,-1 0 1,0 0-1,0 0 1,0 0-1,0 0 1,1 0-1,-1 0 0,0 1 1,0-1-1,0 0 1,0 0-1,0 0 1,0 0-1,1 0 0,-1 0 1,0 0-1,0 1 1,0-1-1,0 0 1,0 0-1,0 0 0,0 0 1,0 0-1,0 1 1,0-1-1,1 0 1,-1 0-1,0 0 0,0 1 1,-5-1 965,11 1-1036,3-1-323,-1-1-1,1 1 1,0-1-1,0-1 1,0 1-1,-1-2 1,1 1-1,-1-1 1,1 0-1,12-8 1,4-4-178,46-36 1,-46 32 1840,-18 13 326,0 1 1,1 0 0,15-7-1,-39 13 1502,-14 7-3258,24-5 167,0 1 0,0 0 0,1 1 0,-1-1 0,1 1 0,-8 9 0,-12 12 207,-32 17 240,41-33-409,1 1 0,1 1 0,0 0 0,0 1 0,-23 29 0,6 5-133,1 2 1,2 0-1,3 2 0,-37 105 0,-2 23-412,62-173-108,0 1 0,1-1-1,0 1 1,0 0 0,0 12-1,5 3-690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15547,'-9'18'5634,"1"-8"-4522,2 6-960,0 12-280,-3-1-8,-3 13-16,-5-11 32,-2 13 56,-2-4 24,6 2 64,-7-5 64,12-3-344,5-4-136,-4-13-689,16 8-679,-7-12 1176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12443,'0'1'5019,"6"3"-4530,62 21-14,-27-9-441,-32-13-21,1-1 1,-1-1 0,1 1-1,-1-2 1,1 1-1,0-1 1,-1-1-1,1 0 1,-1 0-1,1-1 1,-1 0-1,12-4 1,49-17 1531,106-52-1,-84 34-1136,-90 40-412,1 0 0,-1 0 1,0 0-1,1 0 0,-1 0 1,1 1-1,-1-1 0,1 1 1,-1 0-1,1 0 0,-1 0 1,1 0-1,-1 0 0,1 1 1,-1-1-1,1 1 0,2 0 1,-3 0-9,0 1-1,1 0 1,-1-1 0,0 1 0,0 0 0,0 0 0,0 0 0,0 0 0,0 0-1,-1 0 1,1 1 0,-1-1 0,1 1 0,-1-1 0,2 5 0,12 39-33,-1 0 0,15 97 0,-18-84 72,8 30 54,4-1 0,61 154 1,116 317 291,-186-512-204,-2 0 0,6 54 0,-15-76 78,-1 1-1,-1-1 1,-2 1 0,0-1-1,-9 44 1,7-56-114,-1-1-1,0 0 1,-1 0-1,0 0 1,-1 0-1,-1-1 1,1 0 0,-2 0-1,1-1 1,-15 15-1,15-18-173,0 0-1,-1 0 1,0-1-1,-1 0 0,1 0 1,-1-1-1,0 0 1,-1 0-1,1-1 1,-1-1-1,0 1 0,0-2 1,-12 3-1,7-3-66,6 0 58,0-1-1,-1 0 1,1 0 0,-1-1-1,1 0 1,-1-1 0,-12-3 0,-1-3 640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125 372 4985,'3'6'6693,"-10"-12"-687,-32-37-5487,22 24-508,0 0 0,-16-26 0,31 42 12,0 0-1,0 0 1,1 0-1,-1 0 1,1 0 0,0-1-1,0 1 1,0-1 0,0 1-1,1-1 1,-1 1-1,1-1 1,0 1 0,0-1-1,0 1 1,1-4-1,1 1 0,-1 0-1,1 1 0,0 0 0,1-1 0,-1 1 0,1 0 0,0 0 1,0 0-1,5-4 0,6-7-35,1 1 1,0 1-1,1 1 1,25-17-1,-34 25 8,0 0-1,0 1 1,1-1-1,0 2 1,-1-1-1,1 1 1,0 0-1,1 1 1,-1 0-1,0 0 1,1 1 0,-1 0-1,1 0 1,0 1-1,-1 0 1,1 1-1,-1 0 1,11 2-1,-6 0-2,0 0 0,0 0 0,24 11-1,-34-13 10,0 1-1,-1-1 0,1 1 1,-1-1-1,1 1 1,-1 0-1,1 0 1,-1 0-1,0 0 0,0 0 1,0 0-1,0 1 1,0-1-1,0 1 0,-1-1 1,1 1-1,-1 0 1,0 0-1,0-1 0,0 1 1,0 0-1,0 6 1,0 0 34,-2 0 0,1-1 0,-2 1 0,1 0 0,-1 0-1,0-1 1,-1 1 0,0-1 0,-4 9 0,-7 11 162,-22 33 0,11-20-51,-6 15-22,-39 103 0,-6 68 24,72-217-159,2-1 1,0 0-1,0 0 0,0 1 0,1-1 1,1 14-1,0-19 7,0-1 0,1 1 0,0-1 0,-1 1 0,1-1 0,1 0 0,-1 0 0,0 0 1,1 1-1,0-1 0,0 0 0,-1-1 0,2 1 0,-1 0 0,0-1 0,1 1 0,-1-1 0,1 0 0,-1 1 0,1-1 0,4 2 1,4 1-133,0-1 0,0 0 0,1 0 1,-1-1-1,1 0 0,0-1 1,0-1-1,0 0 0,0 0 1,0-1-1,0-1 0,0 0 0,18-4 1,-29 5-4,0 0-1,0-1 1,0 1 0,-1 0 0,1 0 0,0 0-1,0-1 1,-1 1 0,1 0 0,0-1-1,0 1 1,-1-1 0,1 1 0,0-1 0,-1 1-1,1-1 1,-1 1 0,1-1 0,-1 0 0,1 1-1,0-2 1,-5-8-736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12555,'23'3'4825,"-7"-3"-3137,10-9-1296,20-19-408,7-4 104,10-20 64,1 6-72,-4 3-176,-5 6-160,-3 11-144,5 2-88,2 4-216,1 2-56,4 7 472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121 186 13083,'33'-33'3722,"-31"31"-3669,1 0 1,-1 1-1,1-1 1,-1 1-1,1 0 0,0 0 1,0 0-1,-1 0 0,1 0 1,0 1-1,0-1 1,0 1-1,0 0 0,0-1 1,4 2-1,7-2-28,1-3-21,0 0 0,-1-2 0,0 1 0,0-2 0,0 0-1,-1 0 1,0-2 0,12-9 0,-9 7 132,0 0-1,0 1 0,1 1 1,22-9-1,-27 15 83,0 1 0,0 0 0,0 0 0,24 1 0,-25 0-42,-9 1-150,-1 0 1,0 0-1,0 0 0,1 0 1,-1 0-1,0 0 0,0 0 1,0 0-1,1 0 1,-1 0-1,0 1 0,0-1 1,0 1-1,2 0 1,-3 0-16,1-1 0,-1 1 1,1 0-1,-1 0 0,0 0 0,1 0 1,-1 0-1,0 0 0,0 0 1,1 0-1,-1 0 0,0 0 1,0 0-1,0 0 0,-1 0 1,1 0-1,0 0 0,0 0 0,0 0 1,-1 1-1,-15 175 56,6-42 46,6-95-66,-12 82 142,1 231 0,16-333-141,2 39 191,19 117 1,-21-174-121,-1 0 0,1 0 1,-1 0-1,0 0 0,1 0 0,-1 0 0,0 0 0,0 0 0,0 0 0,-1 0 0,1 0 1,0 0-1,-1 3 0,0-4-41,0-1 1,0 1-1,1 0 1,-1-1-1,0 1 1,0 0-1,0-1 1,0 1-1,1-1 1,-1 0-1,0 1 1,0-1-1,0 0 1,0 1-1,0-1 1,0 0-1,0 0 1,0 0-1,0 0 1,0 0-1,0 0 1,0 0-1,-2 0 1,-139-13 1325,90 7-1720,-106 1 0,89 9-2213,-26-6 1440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7 759 10346,'-4'-10'5495,"4"10"-5480,0-1-1,0 1 1,-1 0-1,1 0 1,0 0-1,0 0 0,0 0 1,0 0-1,0 0 1,-1 0-1,1-1 1,0 1-1,0 0 1,0 0-1,0 0 0,0 0 1,0 0-1,0-1 1,0 1-1,0 0 1,0 0-1,0 0 0,0 0 1,0-1-1,0 1 1,0 0-1,0 0 1,0 0-1,0 0 0,0-1 1,0 1-1,0 0 1,0 0-1,0 0 1,0 0-1,0 0 0,0-1 1,0 1-1,0 0 1,0 0-1,0 0 1,0 0-1,0 0 1,1-1-1,-1 1 0,0 0 1,0 0-1,0 0 1,0 0-1,0 0 1,0 0-1,1 0 0,-1 0 1,0-1-1,0 1 1,0 0-1,0 0 1,1 0-1,-1 0 0,0 0 1,0 0-1,0 0 1,0 0-1,1 0 1,3 8-329,-2-3 230,31 95-420,-13-36 407,31 95 91,13 39 50,-15-52 79,-120-439 2511,52 203-2511,9 46-122,-30-134-18,-19-205 1,45 30-51,14 339 59,0 10 2,-1 0 0,1-1 0,0 1 0,0 0-1,0 0 1,1-1 0,0 1 0,0 0 0,0 0 0,0 0 0,0 0 0,1 0 0,2-5 0,-4 9 3,1-1 0,-1 1 0,1 0 0,-1 0 0,0-1 0,1 1 0,-1 0 0,1 0 0,-1 0 0,0 0 0,1 0 0,-1-1 0,1 1 0,-1 0 0,1 0 1,-1 0-1,1 0 0,-1 0 0,1 0 0,-1 1 0,0-1 0,1 0 0,-1 0 0,1 0 0,-1 0 0,1 0 0,-1 1 0,0-1 0,1 0 0,-1 0 0,0 1 0,1-1 1,0 1-1,3 2-14,0 0 1,0 0 0,-1 1 0,1 0-1,-1 0 1,1 0 0,-1 0 0,0 0-1,-1 0 1,1 1 0,-1 0 0,3 6 0,3 12-22,8 33 1,-11-38 27,9 52 28,-3 1 1,4 113 0,-7-52-27,27 155-90,-7-74 296,-20-286 155,2-3-413,4 1 1,32-102-1,-39 153 55,1 0 0,1 0-1,2 1 1,0 1 0,26-39-1,-35 58 10,0 0-1,1-1 1,0 2-1,0-1 1,0 0-1,0 1 1,0-1-1,0 1 1,1 0-1,-1 0 1,1 0-1,-1 0 1,1 1-1,0 0 1,-1-1-1,1 1 1,0 1-1,6-2 1,-4 3-1,-1-1 1,1 0 0,0 1-1,-1 0 1,1 1 0,0-1-1,-1 1 1,1 0 0,-1 1-1,0-1 1,7 5 0,6 6 59,-1 0 0,0 1 0,0 1-1,-2 0 1,17 21 0,-9-6-1244,0 1 0,33 62 0,-13-10-370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2:0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11819,'10'-2'1624,"0"-1"1,19-9-1,-19 6-1488,0 0 0,-1 0 0,0-1 1,0 0-1,0 0 0,-1-1 0,0 0 0,8-11 0,-11 13-23,1 0 0,-1 0 0,2 1 1,-1 0-1,1 0 0,-1 0 0,1 1 0,1 0 0,-1 0 0,0 1 0,1 0 1,0 0-1,0 1 0,13-3 0,7 2 294,1 0 0,54 3 0,-23 1-21,-8 0-59,-21 1-87,33-4-1,-28-3-62,1-1 1,-1-2-1,-1-1 0,46-18 0,145-51 301,-60 24 61,-89 23-352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4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127 201 1336,'54'18'840,"-53"-18"-673,-1 0-1,1 0 1,-1 0-1,1-1 0,-1 1 1,1 0-1,-1 0 1,1-1-1,-1 1 0,0 0 1,1-1-1,-1 1 0,0 0 1,1-1-1,-1 1 1,0-1-1,1 1 0,-1-1 1,0 1-1,0 0 1,0-1-1,1 1 0,-1-1 1,0 1-1,0-1 0,0 1 1,0-1-1,0 1 1,0-1-1,0 1 0,0-1 1,0 0-1,0 1 1,0-1-1,0 0 0,0-27 3299,-1 22-2177,2-6 1444,-1 9-2554,1 1 0,-1-1 0,0 1 0,0 0 0,0-1 0,0 1 0,0 0 0,-1-1 0,1 1 0,-1 0 0,1-1 0,-1 1 0,0 0 0,0 0 0,0-1 0,-2-2 0,1 2-86,1 0-1,0-1 0,0 1 1,0 0-1,0-1 0,1 1 1,-1-1-1,1 1 0,0-1 1,0 1-1,1-7 1,0 0 737,4 0-583,-5 10-243,0 0 0,0 0 0,0-1 0,0 1 0,0 0 0,0 0 0,0 0 0,0-1 0,0 1 0,1 0 0,-1 0-1,0 0 1,0 0 0,0-1 0,0 1 0,0 0 0,1 0 0,-1 0 0,0 0 0,0 0 0,0 0 0,1 0 0,-1-1 0,0 1 0,0 0 0,0 0 0,1 0 0,-1 0 0,0 0 0,0 0 0,0 0 0,1 0 0,-1 0 0,0 0 0,0 0 0,1 0 0,-1 0 0,0 0 0,0 0 0,0 0 0,1 1 0,-2-2 5,1 0 0,0 0 0,0 0 0,-1 0 0,1 0 1,0 0-1,0 0 0,0 1 0,0-1 0,0 0 0,0 0 0,0 0 0,0 0 1,0 0-1,1 0 0,-1 0 0,0 0 0,0 0 0,1 1 0,-1-1 0,1 0 1,-1 0-1,1 0 0,-1 1 0,1-1 0,-1 0 0,1 1 0,1-2 0,4-6 44,-6 8-35,0 0 0,0-1 0,1 1 0,-1 0 0,0 0 0,0 0 0,0-1 0,0 1 0,0 0 0,1 0 0,-1-1 0,0 1 0,0 0 0,0 0 0,0-1 0,0 1 0,0 0 0,0 0 0,0-1 0,0 1 0,0 0 0,0 0 0,0-1 0,0 1 0,0 0 0,0 0 0,0-1 0,0 1 0,0 0 0,0 0 0,0-1 0,-1 1 0,1 0 0,0 0 0,0-1 0,0 1 0,0 0 0,-1 0 0,1 0 0,0-1 0,0 1 0,0 0 0,-1 0 0,1 0 0,0 0 1,0 0-1,-1-1 0,1 1 0,0 0 0,0 0 0,-1 0 0,1 0 0,0 0 0,-1 0 0,1 0 21,-1 0 1,0 0 0,1 0-1,-1 1 1,0-1 0,1 0-1,-1 0 1,1 1 0,-1-1-1,0 0 1,1 1 0,-1-1 0,1 0-1,-1 1 1,1-1 0,-1 1-1,1-1 1,0 1 0,-1-1-1,1 1 1,-1-1 0,1 1-1,-1 1 1,-17 54-77,13-37 33,-2 0 1,1-1-1,-12 21 1,12-28 6,1-1 1,0 1-1,0 0 1,2 1 0,-1-1-1,1 0 1,1 1-1,-1 16 1,1-19-4,0 0 1,-1-1-1,0 1 1,0-1 0,-7 13-1,-7 21 14,15-37-15,2-4 5,0 0-1,0 0 1,0 0-1,0-1 0,0 1 1,-1 0-1,1 0 1,0 0-1,0-1 0,-1 1 1,1 0-1,-1 0 1,1-1-1,-1 1 0,1 0 1,-1-1-1,1 1 1,-1 0-1,1-1 0,-1 1 1,0-1-1,1 1 1,-1-1-1,0 1 0,0-1 1,1 0-1,-1 1 1,0-1-1,0 0 0,1 0 1,-1 1-1,-2-1 1,3 0-17,0 0 8,0 0 12,0 0 8,-3 2 13,3-2-27,-1 1-1,1-1 1,-1 0 0,1 0 0,0 0-1,0 0 1,-1 1 0,1-1-1,0 0 1,-1 0 0,1 1 0,0-1-1,0 0 1,-1 0 0,1 1-1,0-1 1,0 0 0,0 1 0,0-1-1,-1 0 1,1 1 0,0-1 0,0 0-1,0 1 1,0-1 0,0 1-1,0-1 1,0 0 0,0 1 0,0 0-1,-21 151-40,19-126-2,1 1 1,1-1-1,2 0 0,5 35 1,7 46 17,6 33-29,70 184 41,-32-130 21,-42-136-54,43 100 1,-49-136 28,1 0-1,2-1 1,0 0 0,1-1-1,1 0 1,1-1 0,23 20-1,44 30 39,-54-47 25,-1 1 0,-1 2 0,42 49 1,-54-54-92,-6-6 98,1 0 1,12 12 0,-20-24-106,0 1-1,1-1 1,-1 0-1,1 0 1,0 0 0,-1 0-1,1 0 1,0 0-1,0-1 1,0 0-1,0 1 1,1-1-1,-1 0 1,0-1 0,0 1-1,4 0 1,-5-1-30,0 0 0,0-1 0,0 1 0,-1 0 0,1-1 0,0 0 1,0 1-1,-1-1 0,1 0 0,-1 0 0,1 0 0,-1 0 0,1 0 1,-1 0-1,1 0 0,-1-1 0,0 1 0,0 0 0,1-1 0,-1 1 0,0-1 1,1-2-1,13-29-572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58 9098,'0'0'308,"0"-1"0,0 0 0,0 0-1,0 0 1,0 1 0,-1-1 0,1 0 0,0 0 0,0 1 0,-1-1 0,1 0-1,-1 1 1,1-1 0,-1 0 0,1 1 0,-1-1 0,1 1 0,-1-1-1,1 0 1,-1 1 0,0-1 0,1 1 0,-1 0 0,-1-1 0,-24-8 1309,11 5-1593,-8-3 134,0 1 1,-1 2-1,0 0 1,-35-1-1,20 4-34,-12 0-70,0 1-1,0 3 1,-73 13 0,114-14-27,1 1-1,1 1 1,-1-1 0,0 1-1,1 1 1,0-1 0,0 2-1,0-1 1,1 1 0,0 0-1,0 0 1,0 1 0,1 0-1,0 0 1,0 1 0,1 0-1,0 0 1,0 0 0,1 0-1,-4 10 1,-7 14 36,10-23-53,0 0 0,1 0 0,1 0 0,-1 1 0,-2 15 0,2-1-10,2 1 1,0-1 0,1 1 0,5 44 0,17 238 218,-7-69 48,-6-160-180,18 78 1,-25-153-87,5 25 1,0 0 0,3-1-1,14 35 1,-21-58-10,1 1-1,0-1 1,1 0-1,-1 0 0,1 0 1,0 0-1,0-1 1,0 0-1,0 0 1,0 0-1,8 4 1,1 0-22,1-1 1,25 8-1,-26-10 13,0 0 0,0-2-1,1 1 1,-1-2-1,1 1 1,-1-2-1,1 0 1,-1-1-1,1 0 1,14-4-1,-7 1-68,18-3-710,0-1 1,0-2 0,-1-2-1,45-21 1,-39 7-1094,-2-11 768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9122,'2'0'305,"-1"0"1,0 0-1,0 0 1,0 0-1,0 0 1,0 0-1,0 1 1,0-1-1,0 0 1,0 0-1,0 1 1,0-1-1,0 1 1,0-1-1,0 1 1,1 0-1,16 17 1417,12 30-1856,-22-34 1097,80 124 1563,51 94-1854,-111-185-710,1-1-1,51 61 1,-13-30-2881,-66-76 2751,0 0 0,0 0 0,0 0 1,0 0-1,0 1 0,0-1 0,-1 0 0,1 0 0,0 1 0,-1-1 0,1 0 0,-1 1 0,1-1 0,-1 1 0,1 2 0,-1-12-252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13715,'-5'2'4681,"1"7"-4345,-4 9-384,-6 17 8,-1 16 40,-11 32 232,-8-4 80,-13 7 56,-10 3 24,-1-27-152,2 6-72,8-15-96,7-10-24,-1-8-88,12 1-224,8-4-1040,15 1 152,8 4 520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17 10186,'35'-17'4377,"-28"28"-2008,-2 7-1817,3 23-472,-8 13 168,-14 12 184,-1 0 48,-14-5-136,4 0-112,-1-13-128,2-4-24,4-12-80,-2-3-200,5 0-440,5-10-408,11-10 600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8338,'6'-1'6409,"13"5"-6359,1 0 507,12 1-115,1-2 1,1-1-1,38-4 1,120 2-60,-85 2-350,-90-1-191,0 1 0,-1 1 0,1 0 0,-1 1 0,19 7 0,-17-5-441,5-3-1002,-10-2 676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10226,'6'31'3561,"2"16"-2801,4 8-216,-3 5 272,-1 0 65,-4-5-217,1 2-96,-3 1-264,-1-5-96,1-1-112,-1-7 16,1-5-424,-1-8-176,7-11-1417,7-4 1185</inkml:trace>
  <inkml:trace contextRef="#ctx0" brushRef="#br0" timeOffset="1">503 20 11506,'-1'26'5309,"-6"13"-4846,3-20 17,-24 102 36,-4-2 0,-6-1 0,-68 146 0,52-145-10,5 1 1,-35 137 0,67-199-793,-2 0-1,-36 73 1,54-130 233,-6 17-729,7-18 692,0 1-1,0-1 0,0 1 0,-1-1 1,1 1-1,0-1 0,0 1 0,0-1 1,0 0-1,0 1 0,0-1 0,0 1 1,0-1-1,0 1 0,1-1 1,-1 1-1,0-1 0,0 1 0,0-1 1,0 0-1,1 1 0,-1-1 0,0 1 1,0-1-1,1 0 0,-1 1 0,0-1 1,1 0-1,0 1 0,-1-1-11,0 0-1,1 0 0,-1 0 0,0 0 0,1 0 1,-1 0-1,1 0 0,-1 0 0,0 0 1,1 0-1,-1 0 0,0 0 0,1 0 0,-1-1 1,0 1-1,1 0 0,-1 0 0,0 0 1,1-1-1,-1 1 0,0 0 0,0 0 0,1-1 1,-1 1-1,0 0 0,0 0 0,1-1 1,-1 1-1,0 0 0,0-1 0,19-28-3655,3-13 1362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17 123 11490,'79'-6'3381,"-77"6"-3311,0 0 0,0 0 0,0 0 0,0 0 0,0 1 0,0-1 0,-1 1 0,1-1 0,0 1 0,0 0 0,0-1 0,0 1 0,-1 0 0,1 0 0,3 3 0,5 2 28,0-1-32,1 0 0,0-1-1,0-1 1,0 0 0,0 0 0,1-1 0,-1-1 0,1 0 0,14 0-1,-9-2-59,1-1-1,0-1 0,0 0 0,-1-1 1,23-9-1,6-6 529,-1-3 1,-1-1-1,55-39 0,-98 61-489,0 0 0,0 1 0,0-1 0,0 0 0,0 0-1,0 1 1,0-1 0,0 0 0,0 1 0,1-1 0,-1 1 0,0 0 0,0-1 0,1 1 0,-1 0-1,0 0 1,1 0 0,-1 0 0,0 0 0,0 0 0,1 0 0,-1 0 0,0 0 0,3 1 0,-3 1-19,0-1 0,-1 1 1,1-1-1,0 1 0,0 0 1,-1-1-1,1 1 0,-1 0 0,1-1 1,-1 1-1,0 0 0,1 0 1,-1 0-1,0-1 0,0 1 1,0 0-1,-1 3 0,-2 21 59,-1 1 0,-1-1 0,-13 40-1,5-19-31,-23 77 76,17-66 80,3 1-1,-15 111 1,9 370 338,22-519-410,0 0 0,-2 0 1,0 0-1,-1 0 0,-1 0 0,-14 39 0,11-41 62,-2 0 0,-1-1 0,0 0 0,-13 16 0,17-26-124,0-2 1,0 1-1,0 0 0,-1-1 0,0-1 0,0 1 0,0-1 0,-1 0 0,0-1 0,0 1 1,-16 5-1,12-7-100,0 1 0,-1-2 1,1 0-1,0 0 1,-1-1-1,1-1 0,-1 0 1,0-1-1,1 0 1,-21-5-1,-80-30-1734,96 29 1335,-2 0 212,14-2 164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4849,'13'-21'1096,"-3"5"-866,1 1-1,0 0 0,22-22 1,-4 8 9,-13 12 137,0 0 0,1 1 1,1 1-1,1 1 0,0 0 0,1 2 0,28-15 0,-34 21-250,1 1-1,0 0 0,0 1 0,0 0 0,1 1 0,-1 1 0,1 1 0,22 0 0,-31 1-93,0 1 1,-1 0 0,1 0 0,-1 1-1,0 0 1,1 0 0,-1 0 0,0 1-1,0 0 1,-1 0 0,1 0 0,0 1-1,-1 0 1,0 0 0,0 0 0,0 1-1,-1-1 1,1 1 0,-1 0 0,0 1-1,-1-1 1,1 1 0,2 6 0,3 7 199,-1 2 1,-1-1 0,-1 1-1,-1 0 1,4 29-1,-4-6 459,-2 73 0,-8-37-36,-23 111 0,11-87-355,-21 134 157,-31 236-170,64-435-276,2 0 0,2 43-1,1-82-12,0 1 0,0-1 0,0 0 0,0 1 0,0-1 0,0 0 0,0 1 0,0-1-1,0 0 1,0 0 0,0 1 0,0-1 0,0 0 0,0 1 0,0-1 0,0 0 0,0 1 0,0-1-1,0 0 1,0 0 0,1 1 0,-1-1 0,0 0 0,0 0 0,0 1 0,0-1 0,1 0 0,-1 0-1,0 0 1,0 1 0,1-1 0,-1 0 0,0 0 0,0 0 0,1 0 0,-1 0 0,0 1 0,1-1-1,-1 0 1,0 0 0,0 0 0,1 0 0,-1 0 0,0 0 0,1 0 0,-1 0 0,0 0 0,1 0-1,-1 0 1,0 0 0,0 0 0,1 0 0,-1-1 0,0 1 0,1 0 0,-1 0 0,0 0 0,0 0-1,1 0 1,-1-1 0,0 1 0,0 0 0,1 0 0,-1-1 0,15-18-336,-8 0-724,9-40-1,-14 54 1024,6-30-362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4465,'1'-28'5580,"24"-46"-4535,3 2 1,71-133-1,-75 164-931,2 2-1,53-63 1,73-59 6,-106 114-54,-20 19-950,-1 0 0,-2-2 0,22-34 0,-21 24-462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8698,'-5'26'3513,"-3"-3"-1929,10 12-1376,21 34 216,0 12 192,17 28 224,10 2-39,5-11-393,12-4-104,-5-19-392,-6-13-416,-2-16 408,-2-9-152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6745,'-18'6'1434,"6"-2"-153,1-1 1,-20 3 0,30 4 2736,-12 25-2960,-6 5-1016,-2-1 0,-2 0 1,-34 43-1,56-81-52,-26 33 108,-40 62 0,61-86-302,0 0 1,1 0 0,0 1 0,1-1-1,1 1 1,-1 0 0,2 1-1,-1-1 1,2 0 0,-1 1 0,1 18-1,1-29 129,0-1 0,0 1-1,0-1 1,0 0 0,0 1-1,0-1 1,0 1 0,0-1-1,1 1 1,-1-1 0,0 1 0,0-1-1,0 0 1,0 1 0,0-1-1,1 1 1,-1-1 0,0 0-1,0 1 1,1-1 0,-1 1 0,0-1-1,1 0 1,-1 0 0,0 1-1,1-1 1,0 1 0,20 1-1158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181 486 9074,'-11'-6'5716,"-6"-3"-4339,4-4-1125,1-1 0,-14-19-1,15 19-128,1 0-22,0-1 0,1 0 0,1 0 0,0 0 0,1-1 1,-5-19-1,4 5 12,1-1 0,-3-37 0,9 61-86,1-1-1,-1 1 1,1-1 0,1 1 0,-1-1-1,4-12 1,-3 17-26,0 0 1,0 0-1,0 0 1,0 0-1,0 1 0,1-1 1,-1 0-1,1 1 0,0-1 1,0 1-1,0 0 1,0-1-1,0 1 0,1 0 1,-1 1-1,1-1 1,-1 0-1,6-2 0,4-2-23,1 2 1,-1-1-1,1 1 0,1 1 0,-1 0 0,0 1 0,1 1 0,-1 0 0,1 0 1,-1 2-1,18 2 0,-20-2 24,0 2 0,0 0 0,-1 0 0,1 1-1,-1 0 1,0 0 0,0 1 0,-1 1 0,1 0 0,-1 0 0,-1 1 0,1 0 0,-1 0 0,10 12 0,-12-12 19,-2 0 1,1 1-1,-1-1 0,0 1 1,0 0-1,-1 0 0,0 0 1,-1 0-1,0 1 0,0-1 1,0 1-1,-1-1 0,-1 1 1,0 0-1,0-1 0,-1 10 1,-3 15 97,-1-1 1,-18 56-1,-1-16 77,-50 105 1,-15 36-32,84-196-129,1 0 0,0 0 1,1 0-1,0 26 0,2-33-9,2 0 0,-1 0 1,1-1-1,0 1 0,1-1 0,0 1 0,1-1 0,0 1 0,6 12 0,-6-18-32,0 1 1,1 0 0,-1-1-1,1 1 1,0-1-1,0 0 1,1-1 0,-1 1-1,1-1 1,0 0-1,0 0 1,0 0 0,0-1-1,1 1 1,-1-1-1,1-1 1,10 3-1,7 0 57,0-1 0,45 1 0,-67-4-49,70 0 57,63 3-490,-126-2 249,23 0-481,-29-1 535,-1 0 0,1-1 0,-1 1 0,1 0 0,-1 0 0,1-1 0,-1 1 1,1-1-1,-1 1 0,0-1 0,1 0 0,-1 1 0,0-1 0,1 0 0,-1 0 0,2-2 1,2-3-519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129 361 8594,'-12'2'615,"1"-2"-1,-1 0 1,1 0-1,0-1 1,-1-1 0,1 1-1,0-2 1,0 0 0,-15-6-1,33 8-189,1 0-1,-1-1 1,1 0-1,-1-1 1,13-5-1,21-8-371,121-39 175,332-99-183,-216 75-2657,-207 56 1822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8778,'9'20'5029,"13"9"-5381,-5-7 355,17 29 315,-1 2 0,-3 0 1,-3 3-1,-2 0 1,-2 1-1,-3 1 1,-2 1-1,-4 1 1,12 85-1,-7 195 1949,-21-1-432,1-318-1769,0 63 352,-24 152 0,18-202-368,-1 0 0,-1-1 0,-2 0 0,-1 0 0,-2-1 0,-1-1 0,-21 33 0,24-46-372,0 2 605,-19 22 1,28-38-678,-1 0 1,0 0-1,0 0 0,0 0 0,0-1 1,0 0-1,-1 0 0,1 0 1,-1 0-1,0-1 0,-6 3 0,4-4-1329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14467,'26'22'5305,"10"-22"-3832,3 1-1393,44 8-248,-5-3 176,-7-3 72,-1 2 16,-23-8-48,1-6-24,-11-2-96,-1-3-104,-10-3-297,-1 10-7,-11 10 280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10706,'63'17'3753,"-59"12"-2857,21 10-16,-13 20 441,-1 0-17,5 29-328,-14 2-160,1 3-319,6 4-105,0-19-152,-4 3-80,4-5-72,-1-5-88,3-2-240,8-13-272,0-11-657,1-12-551,0-17 1056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15155,'8'19'5865,"-17"-7"-3256,65 5-2721,10 1-152,-8-2 272,17-3 136,-21-11-648,3-5-264,19 6 416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48 409 8834,'-40'79'2534,"33"-63"-1942,7-17-501,0 0 0,0-1 1,1 1-1,-1 0 0,1 0 0,-1 0 1,1 0-1,-1 0 0,1 0 0,0 0 1,0 0-1,-1 0 0,1 0 0,0 0 0,0 0 1,0 0-1,0 1 0,0-1 0,0 0 1,0 1-1,0-1 0,0 0 0,0 1 1,1 0-1,-1-1 0,1 1 0,9-6 14,21-10 216,1 1 0,0 2-1,1 1 1,43-9-1,197-25 313,142-32-240,-376 66-325,-1-1 1,56-27-1,-78 31-55,1-1 0,-2-1-1,1 0 1,-2-1 0,0-1-1,0 0 1,17-21 0,27-39-2095,-41 50 1207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6921,'-11'7'546,"1"1"-1,-1 1 0,1 0 0,1 0 1,-1 1-1,2 0 0,-1 0 0,2 1 1,-1 0-1,1 1 0,1-1 0,-6 16 1,-6 27 679,3 1 1,2 1 0,-10 96 0,6 174 124,17-316-1310,24 574 612,-23-574-669,12 95 166,-11-94-198,1-1-1,0 0 1,0-1-1,1 1 1,0 0-1,1-1 1,0 0-1,6 9 1,-9-15-99,1-1 1,-1 1 0,1 0 0,-1-1-1,1 0 1,0 1 0,0-1-1,0 0 1,0-1 0,0 1 0,1 0-1,-1-1 1,0 0 0,1 0-1,-1 0 1,1 0 0,6 0 0,29 1-904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18 679 8202,'2'-49'4057,"-13"-12"-1065,4-28-1880,5-11-383,8 1-297,6 12-120,18 31-184,2 15-56,-2 18-72,7 3-24,-2-1 24,5 6-128,3 4-736,1 5 624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0 8210,'-8'2'1659,"0"0"0,0 0 0,-13 0-1,-20 4-489,28-2-1010,-1 1 0,1 0 0,0 1 1,1 0-1,-1 1 0,1 1 0,1 0 0,-1 0 0,1 1 0,1 0 0,0 1 1,0 1-1,1-1 0,0 2 0,-11 17 0,-4 14-9,2 1 0,1 0 0,-15 51 0,33-85-115,-53 131 303,-43 133 273,72-162-476,5 0 0,4 2 0,6 0 0,4 1 0,6-1 0,18 178 0,-2-195-107,42 151 0,51 89 25,-92-293-246,-4-6 359,3 0 0,22 44 0,-32-74-379,0 0-1,1-1 1,-1 1 0,2-1-1,-1 0 1,1 0-1,0-1 1,0 0-1,1 0 1,0 0-1,0-1 1,1 0-1,-1 0 1,1-1-1,13 6 1,-9-7-250,1 0 0,20 2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466 180 5337,'-2'-9'750,"0"0"0,1 0 0,0 0 0,1-16 0,1 14-472,-1 1 0,-3-19 0,2 25-121,0 1 1,0-1-1,0 1 0,-1-1 0,1 1 1,-1 0-1,0-1 0,1 1 0,-2 0 0,1 0 1,-5-5-1,4 6-5,0-1 0,0 1 0,-1 0 0,1-1 0,-1 2 0,1-1 0,-1 0 0,0 1 1,0 0-1,0-1 0,0 2 0,0-1 0,0 0 0,0 1 0,0 0 0,0 0 0,0 0 0,0 0 0,0 0 0,0 1 1,0 0-1,0 0 0,0 0 0,1 1 0,-6 1 0,-9 5-52,-1 1 0,2 1 0,-28 19 0,27-17-76,1 1 0,1 0-1,0 2 1,1 0 0,0 0 0,1 1-1,1 1 1,1 1 0,0 0 0,1 0-1,1 1 1,1 0 0,1 1-1,-7 23 1,6-7 8,1 1-1,-4 48 0,11-66-25,0 0-1,1 0 1,1 0-1,1 0 0,1 0 1,7 27-1,-8-41-5,-1 0 0,1 0-1,0 0 1,1 0 0,-1 0 0,1-1-1,3 6 1,-4-9-1,-1 0 1,0 1-1,1-1 0,-1 0 0,0 0 1,1 0-1,-1 0 0,1 0 0,0 0 0,-1 0 1,1 0-1,0-1 0,0 1 0,-1-1 1,1 1-1,0-1 0,0 0 0,0 1 1,0-1-1,-1 0 0,1 0 0,0-1 0,0 1 1,3-1-1,2-1 0,0 0 0,-1-1 0,1 0 0,0 0 0,-1-1 1,0 0-1,0 0 0,0 0 0,8-9 0,45-50 9,-57 61-7,16-20 27,-2 0 0,-1-1 0,-1-1 0,-1-1 0,-1 1 0,18-53 0,28-163 754,-51 207-599,1 9-5,-7 20-120,1 1 0,-1-1 0,0 1 0,0-1-1,0 1 1,0-6 0,5 96 553,-7 32-542,-2-67-68,3-1 1,2 0-1,15 89 1,-9-104-207,19 48 0,-20-67-260,0-1 0,1 0 0,1 0 0,20 27-1,-27-40 145,1 1-1,0-1 0,0 0 0,1 0 0,-1 0 0,1 0 0,-1 0 0,1-1 0,0 1 0,0-1 0,0 0 0,0 0 0,8 2 0,-9-4 163,0 0 0,0 0 1,0 0-1,0 0 0,0 0 1,0-1-1,3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259 977 7898,'0'-1'161,"0"0"0,0 0 1,0 0-1,0 0 1,-1 0-1,1 0 0,0 0 1,0 0-1,0 0 1,-1 0-1,1 1 0,-1-1 1,1 0-1,0 0 1,-1 0-1,0 0 0,1 1 1,-1-1-1,1 0 0,-1 1 1,0-1-1,1 0 1,-1 1-1,0-1 0,0 1 1,0-1-1,1 1 1,-1-1-1,0 1 0,0 0 1,0-1-1,0 1 1,-1 0-1,0 0-91,0-1 0,0 1-1,1 1 1,-1-1 0,0 0 0,0 0 0,0 1 0,1-1-1,-1 1 1,0-1 0,1 1 0,-1 0 0,0 0-1,1 0 1,-1 0 0,1 0 0,-3 2 0,-36 33 627,-43 41 214,70-64-786,2 0 1,-1 1-1,2 1 1,-11 18-1,18-27-116,1 0 0,-1 0 0,1 0 0,0 0 0,1 0 0,0 1 0,0-1 1,0 0-1,1 1 0,-1-1 0,2 1 0,-1-1 0,1 0 0,0 1 0,0-1 0,1 0 0,-1 0 0,2 1 0,-1-1 0,0-1 1,5 8-1,-3-6-10,0 0 1,1-1 0,0 1-1,0-1 1,0 0-1,1 0 1,0-1 0,0 1-1,0-1 1,1-1 0,0 1-1,0-1 1,0 0-1,0-1 1,1 0 0,10 3-1,-13-5 7,-1 0 0,1 0 0,0-1 0,-1 0 0,1 0 1,-1 0-1,1-1 0,0 0 0,-1 0 0,1 0 0,-1 0 0,1 0 0,-1-1 0,0 0 0,0 0 0,0 0 0,0-1 0,0 1 0,0-1 0,-1 0 0,1 0 0,5-7 0,1-1 32,-1 0 0,-1 0 0,0-1 0,0 0 0,-1-1-1,6-15 1,-1-3 55,-1-1-1,-2 0 0,-1-1 1,4-40-1,5-136 434,-15 164-409,-1-342 334,-7 301-333,-4 0 0,-31-122 0,39 203-85,1 0 0,-1 0 1,0 0-1,0 0 0,-4-6 0,6 10-25,0 1 1,0-1-1,-1 1 1,1 0-1,0-1 0,-1 1 1,1 0-1,-1-1 1,1 1-1,0 0 0,-1-1 1,1 1-1,-1 0 0,1 0 1,-1-1-1,1 1 1,0 0-1,-1 0 0,1 0 1,-1 0-1,1 0 1,-1 0-1,1 0 0,-1 0 1,0 0-1,0 0 5,0 1-1,0-1 1,0 1-1,0-1 1,0 1-1,0 0 1,1 0-1,-1-1 1,0 1-1,0 0 1,1 0-1,-1 0 1,0 0-1,1 0 1,-1 0-1,0 2 1,-6 13 13,1 0 0,0 0 0,1 1 0,1 0 0,0 0 0,-2 33 0,5 106 12,5-76-52,26 127 0,34 76-57,-40-190 120,36 92-1,-46-150-612,2 0 0,1-1 0,1-1 0,2 0 0,39 47 0,-14-32-385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383 219 5905,'3'-7'927,"0"0"0,-1-1 0,3-12 0,-5 19-761,0-1 0,0 1 0,1-1 0,-1 1 0,0-1 0,0 1 0,0-1 0,-1 1 0,1 0 0,0-1 0,0 1 0,-1-1 0,1 1 0,-1 0 0,1-1 0,-1 1 0,0 0 0,1 0 0,-1-1 0,0 1 0,0 0 0,0 0 0,0 0 0,0 0-1,0 0 1,0 0 0,-2-1 0,-80-48 4287,60 35-4278,0 0 1,-2 2-1,0 0 0,-34-11 1,51 22-97,1 0 1,-1 0 0,0 0-1,0 1 1,0 1 0,-14-1 0,18 2-58,1-1 0,0 1 1,0-1-1,0 1 0,0 0 1,0 0-1,0 0 1,0 1-1,0-1 0,0 1 1,0-1-1,1 1 0,-1 0 1,1 0-1,-1 0 1,1 1-1,0-1 0,0 0 1,-4 6-1,5-5-32,-1-1 1,0 0-1,1 1 0,-1 0 0,1-1 1,0 1-1,0 0 0,0-1 1,0 1-1,1 0 0,-1 0 0,1 0 1,-1 0-1,1 0 0,0 0 1,0 0-1,0 0 0,1 0 0,-1-1 1,2 6-1,9 60-96,10 103 57,-19-131 51,2 15 39,-3 0 0,-11 108 1,2-115-27,-11 76 29,17-105-40,1 1 1,0 0-1,2-1 1,4 24-1,-5-39-8,1-1 0,0 1 0,0 0-1,0-1 1,1 1 0,-1-1 0,1 0 0,0 1 0,0-1 0,0 0-1,0 0 1,1 0 0,-1-1 0,1 1 0,4 4 0,-2-4 1,-1 0-1,1-1 1,0 1 0,0-1 0,0 0 0,1 0-1,-1-1 1,0 1 0,9 0 0,4-1-55,0 0 0,-1-1 0,1-1-1,0-1 1,24-5 0,-35 5-20,4 1-398,0-1-1,-1 0 1,0-1 0,1 0 0,-1-1-1,0 0 1,-1-1 0,1 0 0,17-12-1,-2-3-595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10314,'0'5'5495,"5"2"-3701,7 3-1213,9 2-420,-1 1 1,-1 1 0,33 30-1,-45-38-126,-1 1-1,1 1 1,-2-1-1,1 1 1,-1 0-1,0 0 1,0 1-1,-1-1 1,-1 1-1,1 0 1,-1 0-1,2 14 1,-3-11-116,1 8-23,1 1 0,6 19 0,-7-32-714,0 0-1,1-1 1,0 1-1,8 11 1,-6-13-261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36 3657,'-2'-4'414,"-11"-22"4417,13 26-4725,0 0-1,0-1 0,-1 1 0,1 0 1,0-1-1,-1 1 0,1 0 1,0-1-1,-1 1 0,1 0 1,0 0-1,-1-1 0,1 1 0,-1 0 1,1 0-1,0 0 0,-1-1 1,1 1-1,-1 0 0,1 0 1,-1 0-1,1 0 0,-1 0 0,1 0 1,0 0-1,-1 0 0,1 0 1,-1 0-1,1 0 0,-1 0 1,1 1-1,0-1 0,-1 0 0,1 0 1,-1 0-1,1 0 0,0 1 1,-1-1-1,1 0 0,-1 0 1,1 1-1,0-1 0,0 0 0,-1 1 1,1-1-1,0 1 0,-1-1 1,1 0-1,0 1 0,0-1 1,0 0-1,-1 1 0,1-1 0,0 1 1,-29 59 1901,24-47-1734,-1 0-1,0-1 0,-1 0 0,0 0 0,-11 13 1,6-11-194,2 1 0,0-1 1,1 2-1,0-1 1,1 1-1,1 1 0,1-1 1,0 1-1,1 0 1,-5 31-1,4-17-377,4-26 84,0 0 1,1 1-1,0-1 1,0 1-1,0-1 0,1 1 1,0 0-1,0-1 1,1 8-1,3 5-557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762 243 8738,'2'-7'6755,"-8"-2"-4199,-16-10-2939,10 9 1142,-25-20-283,-2 1-1,0 2 1,-45-22-1,64 38-479,-1 2 0,0 0 0,-1 1-1,0 1 1,0 2 0,-1 0 0,-35-3 0,53 8 4,-1 0 1,0 0 0,0 1 0,0 0-1,1 0 1,-1 1 0,1-1 0,-1 1-1,1 1 1,0-1 0,-1 1 0,1 0-1,0 0 1,-4 4 0,6-5-2,0 1 0,0 0-1,0 0 1,1 0 0,-1 0 0,1 0 0,-1 0 0,1 1 0,0-1 0,1 1 0,-1 0 0,1-1-1,-1 1 1,1 0 0,0 0 0,1 0 0,-1 0 0,1 0 0,-1 0 0,1 4 0,6 80-114,-11 155 0,-30 88 106,-75 626 268,63-554 446,46-399-650,0 0-1,1 0 0,-1 1 1,1-1-1,0 0 1,1 0-1,-1 0 0,1 0 1,1 6-1,-1-8-41,0 0 1,0 0-1,0 0 0,1 0 1,-1-1-1,1 1 0,0 0 0,-1-1 1,1 1-1,0-1 0,0 0 0,0 1 1,0-1-1,0 0 0,0 0 1,0 0-1,0-1 0,0 1 0,4 0 1,34 10 129,1-3-1,79 6 1,88-9-30,-75-3-146,-79 1-11,55 0-397,-95-4 86,0 0 0,0-1-1,0 0 1,-1-1 0,23-8-1,10-7-284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138 201 2136,'6'-3'251,"2"-1"408,-1 0 0,1 1 0,0 0 0,0 0-1,0 1 1,1 0 0,-1 0 0,1 1-1,9 0 1,-17 1-572,-1 0-1,0 0 1,1 1-1,-1-1 1,1 1-1,-1-1 1,0 0-1,1 1 0,-1-1 1,0 1-1,1-1 1,-1 1-1,0-1 1,0 0-1,1 1 1,-1-1-1,0 1 1,0-1-1,0 1 1,0 0-1,0-1 0,0 1 1,0-1-1,0 1 1,0-1-1,0 1 1,0-1-1,0 1 1,0-1-1,0 1 1,0-1-1,-1 1 1,1-1-1,0 1 1,0-1-1,-1 1 0,1-1 1,-1 1-1,0 4 451,-14 48 1553,-22 57 0,21-66-1586,-13 30-424,-61 113 1,76-164-382,-12 22-133,25-42 301,-1 0 0,1 0-1,0 0 1,0 0-1,0 0 1,0 0-1,1 0 1,-1 0-1,1 1 1,0-1-1,0 6 1,0-8 62,0-1 0,0 1 1,0 0-1,1-1 1,-1 1-1,0 0 0,0-1 1,1 1-1,-1-1 1,0 1-1,1 0 0,-1-1 1,1 1-1,-1-1 0,0 1 1,1-1-1,-1 0 1,2 1-1,13 1-729</inkml:trace>
  <inkml:trace contextRef="#ctx0" brushRef="#br0" timeOffset="1">528 0 8122,'0'5'4225,"8"2"-2081,-2 1 137,8 7-1929,5 2-32,3 8 176,-4 2 8,4 4-248,-9-5-32,-2 3-128,11-3-40,-10-8-40,-8-4 16,18 4-392,-10-5-144,-1-3-656,6-10 640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12819,'-19'89'4075,"-3"11"-2021,-87 249-1987,36-151 15,34-98-126,34-88-187,1 0-1,1 0 0,0 0 1,0 0-1,2 0 0,-1 1 0,1-1 1,1 1-1,1-1 0,-1 1 1,4 13-1,-4-26 168,0 1 0,0-1 0,1 1 0,-1-1 0,0 0 0,0 1 0,1-1 0,-1 0 0,0 1 0,1-1 0,-1 0 0,0 1 0,1-1 0,-1 0 0,0 0 0,1 1 0,-1-1 0,0 0 0,1 0 0,-1 0 0,1 0 0,-1 0 0,1 1 0,-1-1 0,0 0 0,1 0 0,-1 0 0,1 0 0,-1 0 0,1 0 0,-1 0 0,0 0 0,1-1 0,-1 1 0,1 0 0,-1 0 0,1 0 0,-1 0 0,0-1 0,1 1 0,-1 0 0,0 0 0,1 0 0,-1-1 0,0 1 0,1 0 0,-1-1 0,0 1 0,1 0 0,-1-1 0,0 0 0,16-21-2265,4-8 987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7594,'32'-46'3370,"-31"45"-3118,0 0 1,0-1 0,0 1-1,0 0 1,0 0-1,0 0 1,0 0 0,1 0-1,-1 0 1,0 0 0,1 0-1,2-1 1,-1 1-149,1 0 0,0 0 0,0 1 1,0-1-1,0 1 0,5 0 0,7-1 678,140-31 2538,-137 27-3117,0-2 1,-1 0 0,0-1-1,0 0 1,-1-2 0,18-12-1,-35 22-202,5-5 52,1 1-1,0 0 1,0 0 0,0 0 0,1 1 0,0-1 0,-1 2 0,1-1 0,0 1 0,11-2 0,-18 4-39,0 0-1,0 0 1,1 0-1,-1 0 1,0 1-1,1-1 0,-1 0 1,0 0-1,0 1 1,1-1-1,-1 0 1,0 0-1,0 1 1,0-1-1,0 0 1,1 0-1,-1 1 1,0-1-1,0 0 1,0 1-1,0-1 1,0 0-1,0 1 1,0-1-1,0 0 1,0 1-1,0-1 0,0 0 1,0 1-1,0-1 1,0 0-1,0 1 1,0-1-1,-1 18 277,-4 12-158,0 0 0,-2-1 0,-17 49 0,19-66-132,1 0 0,1 0-1,0 0 1,1 0-1,0 1 1,0-1 0,2 1-1,-1-1 1,3 19 0,4 6-23,17 66 0,-8-45 27,8 37 218,17 167 0,-39-247-86,-1 0 0,0 0 0,-1 0 0,-1 0 0,-4 21 0,4-31-95,1 1 1,-1-1-1,0 1 0,-1-1 0,1 0 0,-1 0 0,0 0 0,0 0 0,0 0 1,-1-1-1,0 1 0,0-1 0,0 0 0,0 0 0,-1-1 0,1 1 0,-7 2 1,-9 3-91,-1-1 0,0-1 0,-1-2 0,0 0 0,0-1 0,-28 2 1,-61 12-1710,90-8 280,12-5-1782,6-9 1574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12259,'1'0'431,"1"1"-1,-1-1 1,1 1 0,-1-1 0,1 1 0,-1 0 0,0 0 0,1 0 0,-1 0 0,0 0 0,0 0-1,2 2 1,19 29-56,-17-23-7,7 13-267,-1 0-1,-1 0 1,11 39 0,14 79 96,-33-131-191,15 79 299,-4-1 0,-4 1-1,-3 1 1,-9 130-1,-88 520 3637,25-419-3459,32-166-434,-77 310-1126,107-452 1227,3-6-858,-1 1 1,0 0-1,0-1 0,-1 1 0,-6 11 1,9-18 671,0 0 1,-1 0 0,1 0-1,0 0 1,0 0 0,0 0 0,0 0-1,-1 0 1,1 0 0,0 0-1,0 0 1,0 0 0,0 0 0,-1-1-1,1 1 1,0 0 0,0 0-1,0 0 1,0 0 0,0 0-1,-1 0 1,1 0 0,0-1 0,0 1-1,0 0 1,0 0 0,0 0-1,0 0 1,0-1 0,0 1 0,0 0-1,-1 0 1,1 0 0,0 0-1,0-1 1,0 1 0,0 0 0,0 0-1,0 0 1,0-1 0,0 1-1,0 0 1,0 0 0,0 0-1,1 0 1,-1-1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19 5313,'-1'1'139,"-2"28"3239,3-24-3301,0 0 0,0 0 1,0 0-1,1 0 0,-1 0 0,3 8 0,-3-13-71,0 0-1,0 0 1,0 0-1,0 1 1,0-1-1,0 0 1,0 0 0,0 0-1,0 0 1,0 0-1,0 0 1,0 1-1,0-1 1,0 0 0,0 0-1,0 0 1,0 0-1,0 0 1,-1 0 0,1 1-1,0-1 1,0 0-1,0 0 1,0 0-1,0 0 1,0 0 0,0 0-1,0 0 1,-1 0-1,1 0 1,0 0-1,0 0 1,0 0 0,0 1-1,0-1 1,-1 0-1,1 0 1,0 0-1,0 0 1,0 0 0,0 0-1,0 0 1,0 0-1,-1 0 1,1 0-1,0 0 1,0-1 0,0 1-1,0 0 1,0 0-1,0 0 1,-1 0-1,1 0 1,0 0 114,-1 0-1,1 0 0,-1 0 1,1-1-1,0 1 1,-1 0-1,1 0 1,-1-1-1,1 1 1,0 0-1,-1 0 1,1-1-1,0 1 1,-1 0-1,1-1 0,0 1 1,0 0-1,-1-1 1,1 1-1,0-1 1,0 1-1,-1-1 1,0-4 319,1 3-324,0 1 0,0-1 0,-1 0 0,1 1 0,-1-1 0,1 1 0,-1-1 0,1 1 0,-1-1 0,0 1 0,0-1 0,0 1 1,0-1-1,0 1 0,0 0 0,0-1 0,0 1 0,0 0 0,-1 0 0,1 0 0,-1 0 0,1 0 0,0 0 0,-4 0 0,-1-1-25,0 0 0,-1-1 1,1 1-1,0-1 0,1 0 0,-10-6 1,11 6-40,0 0-1,0 0 1,-1 1 0,1 0 0,-1 0 0,1 0 0,-1 1 0,0-1 0,0 1 0,0 0 0,0 1 0,-8-1 0,-7 0 38,1 0 0,-1 2 1,0 0-1,0 2 1,0 0-1,1 1 0,-1 1 1,1 0-1,-30 14 1,34-11-93,0 0 1,1 1 0,0 0-1,0 1 1,1 1-1,0 0 1,1 1 0,0 0-1,1 1 1,1 0 0,-15 22-1,1 6-47,-35 77 1,53-101 25,-1 1 0,2-1-1,0 1 1,1-1 0,1 1 0,1 0 0,0 32 0,2-44 3,0 1-1,1-1 1,0 0-1,0 1 1,1-1 0,0 0-1,0 0 1,0 0-1,1 0 1,0-1-1,0 1 1,5 7 0,-6-11 5,1 1 0,-1-1 0,0 0 0,1 0 0,-1 0 0,1 0 0,0-1 0,-1 1 0,1-1 0,0 1 0,0-1 0,0 0 0,0 0 0,0 0 0,0-1 0,0 1 0,1-1 0,-1 1 0,0-1 0,0 0 0,0-1 0,0 1 0,1 0 1,-1-1-1,0 0 0,3-1 0,3 0 0,0-2 1,0 1-1,0-1 1,-1-1 0,0 0-1,0 0 1,0 0-1,8-9 1,1-1 32,-2-1 0,21-26 0,-31 33-4,1 0 1,-1 0 0,0 0-1,-1-1 1,0 1-1,-1-1 1,0 0 0,2-12-1,9-89 94,-8 58-86,2-43-17,-8 94-1,0 1-1,0 0 0,0-1 0,0 1 0,1-1 1,-1 1-1,0 0 0,1-1 0,-1 1 0,1 0 1,-1-1-1,3-1 0,-3 3 5,0-1 0,0 1 0,1 0 0,-1 0 0,0-1 0,1 1 0,-1 0 1,1 0-1,-1-1 0,0 1 0,1 0 0,-1 0 0,1 0 0,-1 0 0,1 0 0,-1-1 0,0 1 0,1 0 0,-1 0 0,1 0 0,-1 0 1,1 0-1,-1 1 0,1-1 0,-1 0 0,1 0 0,0 1 21,1 0 0,-1-1 0,0 1-1,1 0 1,-1 0 0,0 0 0,0 1 0,0-1 0,0 0 0,0 0 0,0 1 0,0-1 0,0 0-1,0 1 1,0-1 0,-1 1 0,1-1 0,-1 1 0,1 2 0,2 8 66,-1 0 0,-1 0 1,0 0-1,-1 1 0,0-1 1,-1 0-1,-2 15 0,-3 0 69,-1 0-1,-11 28 0,15-44-120,-1 0-1,2 1 0,0-1 0,-2 23 0,4-31-45,0 1 1,0 0 0,0-1-1,0 1 1,0-1-1,1 1 1,0-1 0,-1 1-1,1-1 1,1 1-1,-1-1 1,0 0 0,1 1-1,0-1 1,-1 0-1,1 0 1,1 0 0,-1-1-1,5 6 1,0-5-58,0 1 1,0-1-1,0-1 0,1 1 1,-1-1-1,1-1 1,0 1-1,8-1 1,5 3-549,15 0-399,0-5 334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3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320 715 1344,'1'-4'467,"0"0"0,0 0 0,0 0-1,0 0 1,-1-9 0,0 12-322,0 0 0,0-1 0,0 1 1,-1 0-1,1 0 0,0 0 0,-1 0 1,1 0-1,-1 0 0,1 0 0,-1 0 0,1 0 1,-1 0-1,0 0 0,1 0 0,-1 0 1,0 0-1,0 0 0,0 1 0,0-1 0,0 0 1,0 1-1,0-1 0,0 0 0,0 1 1,-2-1-1,-4-1 157,0 0 1,-1 1 0,1 0 0,-1 1 0,1-1-1,-1 1 1,1 1 0,-1 0 0,1 0-1,-1 0 1,1 1 0,0 0 0,-1 0 0,1 1-1,0 0 1,-9 5 0,6-2-259,-1 0 0,1 1 0,0 0 0,1 1 0,0 0 0,0 1 0,0 0 0,1 0 1,-10 15-1,8-5-37,0 1 0,1 0 1,1 1-1,0 0 1,2 0-1,1 1 0,0-1 1,2 1-1,0 0 1,1 31-1,2-50-16,0 1 0,0-1 1,0 0-1,1 0 0,-1 1 1,1-1-1,0 0 0,-1 0 0,2 0 1,-1 0-1,0 0 0,0 0 1,1 0-1,0-1 0,-1 1 0,4 3 1,-3-5 3,-1 0 0,1 0 0,0 0 1,-1 0-1,1 0 0,0-1 1,0 1-1,-1-1 0,1 1 0,0-1 1,0 0-1,0 1 0,0-1 0,0 0 1,-1 0-1,1 0 0,0-1 1,0 1-1,0 0 0,0-1 0,0 1 1,-1-1-1,1 0 0,0 1 0,0-1 1,-1 0-1,1 0 0,1-1 1,4-3 7,0 1 0,-1-1 1,1 0-1,-1-1 1,0 0-1,-1 1 0,1-2 1,-1 1-1,0-1 1,4-7-1,5-12 37,16-42 1,-28 64-39,82-240 103,-77 216-75,-1-1 1,-2 0-1,3-51 1,-12-86 230,0 39-33,5 122-219,1-15 29,0 1 0,-2-1-1,-1 1 1,0-1 0,-2 1 0,0 0 0,-7-21 0,10 38-11,0 0 0,1 0 0,-1 0 1,0 0-1,0 0 0,0 1 0,0-1 0,0 0 0,-1 1 1,1-1-1,0 0 0,-1 1 0,1 0 0,-1-1 1,0 1-1,-2-2 0,3 3 14,-1-1 0,1 1 0,0 0 0,-1-1 0,1 1 0,-1 0 0,1 0 1,-1 0-1,1 0 0,-1 0 0,1 0 0,0 1 0,-1-1 0,1 0 0,-1 1 0,1-1 0,0 1 0,-2 0 0,-2 2 39,1 0-1,0 0 1,-1 0-1,1 1 1,0-1-1,1 1 1,-1 0-1,1 0 1,-1 1-1,1-1 1,-2 6-1,0 0-7,0 1-1,1-1 0,1 1 0,0 0 1,0 1-1,1-1 0,0 0 1,1 13-1,0 15-5,5 39-1,-2-60-58,26 192 14,-19-152-22,36 129-14,-30-132-38,-4-18-279,2-1-1,25 48 1,-16-37-478,-18-37 284,1 0-1,0-1 0,1 1 1,0-1-1,0-1 0,1 1 1,0-1-1,0 0 0,1-1 1,17 13-1,11 5-861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3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110 390 6593,'0'0'2966,"0"-7"-2200,-2-21-232,0-4 501,-10-53 0,10 75-810,-1 0 1,0 0-1,-1 0 1,0 0-1,-1 1 1,1 0-1,-2 0 0,1 0 1,-9-10-1,-4 1 10,15 16-168,0-1 0,0 0 1,1 0-1,-1-1 1,0 1-1,1-1 1,-2-3-1,3 5-54,1 1 0,-1-1 0,1 0 0,0 1 0,0-1 0,0 0 0,0 0 0,0 1 0,0-1 0,0 0 0,0 0 0,1 1 0,-1-1 0,1 0 0,-1 1 0,1-1 0,-1 1 0,1-1 0,0 0 0,0 1 0,1-2 0,1-1-3,0-1 0,0 1 0,0 0-1,0-1 1,1 2 0,0-1-1,0 0 1,0 1 0,4-3-1,-6 5-4,-1 0 0,1 1 0,-1-1 0,1 1 0,-1-1 0,1 1 0,-1-1 0,1 1-1,-1 0 1,1 0 0,-1 0 0,1 0 0,-1 0 0,1 0 0,-1 1 0,1-1 0,-1 0-1,1 1 1,-1-1 0,1 1 0,-1-1 0,0 1 0,1 0 0,-1 0 0,0-1 0,1 1-1,-1 0 1,0 0 0,0 0 0,0 1 0,0-1 0,0 0 0,0 0 0,1 3 0,5 7 136,0-1 0,-1 1 0,-1 1 1,0-1-1,3 13 0,-4-12-23,1 0-1,0 0 0,1 0 0,12 19 0,-9-19-90,-1-1-1,-1 1 0,0 0 0,6 14 1,-11-21-8,-1 0 1,1 0-1,-1 1 0,1-1 1,-1 0-1,-1 1 0,1-1 1,-1 1-1,0-1 0,0 1 1,-1-1-1,0 0 1,-2 9-1,-32 98 283,13-51-265,4 1 1,-18 104 0,36-162-48,-1 0 1,1 1 0,0-1 0,0 0-1,0 0 1,0 0 0,1 0 0,0 0-1,0 0 1,0 0 0,2 5 0,-2-7 0,1 0 0,-1 0 0,1 0 0,-1 0 0,1 0 0,0 0 0,0-1 0,0 1 0,0-1 0,0 1 0,0-1 0,0 0 0,0 0 1,0 0-1,1 0 0,-1 0 0,0 0 0,1-1 0,-1 1 0,4 0 0,8 1-5,0 0 1,0-1-1,27-1 0,-35 0 0,1-1-1,-1 0 0,0-1 0,0 1 0,0-1 1,0 0-1,0-1 0,0 0 0,0 0 0,9-6 1,-1-1-268,-10 8-51,0 0-1,0-1 1,-1 0 0,1 1 0,-1-1-1,1 0 1,-1-1 0,0 1 0,2-5-1,-6 1-679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11274,'0'3'4769,"15"7"-2416,0-7-1609,19 9-728,10-3 16,17-6 248,21-6 136,5-28-256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3 372 7306,'-3'-24'4789,"7"0"-3412,16-24-1954,-14 34 1181,6-12-246,1 0 0,1 0 0,1 1 0,29-35 0,-37 51-317,0 1-1,0 1 1,1-1 0,0 1-1,1 0 1,-1 1 0,1 0-1,0 0 1,1 1 0,-1 0-1,1 1 1,0 0-1,0 1 1,1 0 0,18-4-1,-4 5-15,0 1 0,-1 1 0,1 1 0,0 1-1,-1 1 1,1 1 0,38 12 0,-51-12-17,-1 0 1,0 1-1,-1 0 1,1 1-1,-1 0 1,0 1-1,0 0 1,-1 0-1,0 1 0,0 1 1,-1-1-1,0 1 1,-1 1-1,0-1 1,0 1-1,-1 1 1,9 20-1,-6-8 46,-2 1 1,-1 0-1,0 0 0,-2 0 0,-1 1 1,0 26-1,-9 147 596,6-191-621,-9 104 394,-5-1 1,-5 0-1,-48 161 1,44-200-284,-18 103 1,40-166-132,0 2 15,-1 0 1,0-1-1,-4 11 0,6-18-17,-1 0 0,0 0-1,0 0 1,0-1 0,0 1 0,0 0 0,0 0 0,0-1-1,0 1 1,-1-1 0,1 1 0,-1-1 0,1 0 0,-1 0-1,1 1 1,-1-1 0,0 0 0,0 0 0,1-1 0,-4 2 0,3-1-266,-3-1 164,4-4-5341,1 3 4343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1084 9258,'2'-1'3433,"4"-10"-2609,15 5-720,7-17 112,-10-20 192,11-11 360,10-10 184,16-14-31,1-8-105,12-15-248,2-1-192,13 1-304,3 4-24,4 18-88,-9 4-264,-14 15-560,-7 6-152,-22 5 527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95 12747,'1'0'154,"0"-1"1,-1 0-1,1 1 1,0-1-1,0 0 1,-1 0-1,1 1 0,-1-1 1,1 0-1,-1 0 1,1 0-1,-1 0 1,0 0-1,1 0 1,-1 1-1,0-1 1,0 0-1,1 0 1,-1 0-1,0 0 0,0 0 1,0 0-1,0 0 1,0 0-1,0 0 1,-1 0-1,1 0 1,0 0-1,0 0 1,-1 0-1,1 0 1,-1 0-1,0-1 1,-2-2-102,-1 1 0,0 0 0,1 0 0,-1 1 0,0-1 0,-7-2 1,-3-2 10,1 1 1,-2 0 0,1 1 0,-1 1-1,1 1 1,-1 0 0,-19-2 0,10 4 361,1 0 1,-1 1 0,1 2-1,-26 4 1,36-3-304,1 0 0,0 1 0,0 0 1,0 1-1,1 0 0,-15 10 0,-61 46-3,52-34-115,-3 1-34,-60 58 1,84-70 25,-1 0 1,2 1-1,0 0 0,1 1 0,1 1 0,-11 22 1,6-1 67,2 2 0,2 0 0,1 1 0,2 0 0,2 0 0,2 1 0,2 0 0,2 0 0,2-1 0,2 1 0,1 0 0,3-1 0,22 81 1,-23-107-67,0 0 1,1-1 0,1 0 0,0-1 0,2 1 0,-1-2 0,2 1 0,0-1 0,0-1 0,2 0 0,-1-1 0,2 0 0,-1-1 0,2 0 0,-1-2-1,2 1 1,-1-2 0,1 0 0,23 8 0,162 35-3027,-91-26 72,-58-10 1782,4 14 585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12523,'-12'41'4425,"13"16"-3657,7 8-768,12 21 0,3 9 104,5 8 72,4-2-8,3-10-32,0-6-40,-3-27-48,-1-11 16,-1-18-80,-4-12-208,10 0-712,2-8-561,26-10 857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0 12939,'-19'1'5382,"17"0"-5364,0-1-1,0 1 1,0 0 0,0-1 0,0 1 0,1 0 0,-1 0-1,0 1 1,0-1 0,1 0 0,-1 0 0,0 1 0,1-1-1,-1 1 1,1 0 0,0-1 0,0 1 0,-1 0 0,0 3-1,-11 18-64,-16 39 1,12-22 47,-113 263 519,95-216-101,5 1 1,-31 141-1,45-162-172,-15 63 480,-16 146 1,35-86-184,8-144-462,3 0 0,2 0 1,1 0-1,3 0 0,12 53 0,-8-62-75,2 0 1,2-1-1,1-1 0,1 0 0,2-1 0,2 0 0,29 40 1,-28-48-233,1-1 0,1-1 0,1-1 0,1-1 0,1-1 0,45 29 0,22 0-340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3:5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12203,'1'-9'1371,"1"-7"410,0 12-319,-1 5 1032,32 60-2218,-8-16-91,-1-1 90,2-1 0,51 65-1,-25-41-121,-2 1 0,65 121 0,-69-104-121,58 125-297,-91-160-2157,-11-41 277,-4-23 444,-1-17 774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6 9554,'0'0'110,"0"0"0,0-1 0,0 1 1,0 0-1,0 0 0,0 0 0,0 0 0,0-1 0,0 1 0,0 0 1,0 0-1,0 0 0,0 0 0,0-1 0,0 1 0,0 0 0,0 0 1,-1 0-1,1 0 0,0 0 0,0-1 0,0 1 0,0 0 0,0 0 0,0 0 1,0 0-1,-1 0 0,1 0 0,0-1 0,0 1 0,0 0 0,0 0 1,0 0-1,-1 0 0,1 0 0,0 0 0,0 0 0,0 0 0,0 0 1,-1 0-1,1 0 0,0 0 0,0 0 0,0 0 0,0 0 0,-1 0 0,1 0 1,0 0-1,0 0 0,-9 9 1582,-9 22-1048,-16 58 348,10-21-538,-10 19 98,4-7 232,-50 93-1,-258 428-419,311-554-391,17-30-21,3-7-61,0 1 0,1 0 0,1 0 0,0 1 0,0 0 0,1 0 0,1 0 0,-4 23 0,8-2-77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15171,'25'49'5793,"-21"9"-4048,4 18-1321,-16-7-480,10 9-32,-36-12-120,10 1-176,-12-15-560,-6-6-249,11-6-95,-10-20 72,13-3-56,7-13 679,10-10 289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575 224 13659,'-3'-6'4841,"1"-6"-4145,1 1-625,-1 6-113,0-1 0,0 1 0,-1 0 0,1 0 0,-1 0 1,0 1-1,-1-1 0,1 1 0,-1 0 0,0 0 0,0 0 0,0 0 1,-1 0-1,1 1 0,-10-5 0,-9-5-153,-1 1-1,-26-10 1,17 9 119,5 0 295,-1 2 0,0 0 0,-1 3 1,-42-8-1,64 15-135,0 1 1,0 0 0,0 1 0,-1 0-1,1 0 1,0 1 0,1-1-1,-1 2 1,0-1 0,0 1-1,1 1 1,0-1 0,-11 8 0,13-8-60,0 1 0,0 0 1,0 0-1,0 0 1,1 1-1,0-1 0,0 1 1,0 0-1,1 0 0,-1 0 1,1 1-1,1-1 1,-1 1-1,1 0 0,0 0 1,0 0-1,0 0 1,0 6-1,1 9 133,3 41 0,0-20 18,9 135 390,-2-55-320,7 264-74,-30-6 188,6-336-279,6-34-63,0 0 0,1 1-1,-1-1 1,2 17 0,0-24-21,0 0 1,1 0 0,-1-1-1,1 1 1,0 0 0,0-1-1,0 1 1,0-1-1,0 1 1,1-1 0,-1 1-1,1-1 1,0 0 0,-1 0-1,1 0 1,0 0 0,0 0-1,0 0 1,1 0 0,-1-1-1,4 3 1,6 2 4,0 0 0,0-1 1,0 0-1,1-1 0,0-1 1,0 0-1,0 0 0,0-2 1,1 1-1,-1-2 0,0 0 1,1 0-1,-1-1 0,0-1 1,0 0-1,0-1 0,0 0 1,13-6-1,124-48-957,-10 4-1766,-67 32 1728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9738,'41'28'4609,"-9"5"-680,17 7-3713,-1 9-216,-4 6 8,-5-4-8,-13-1 8,7 2 16,-17-7-40,2-9-136,-18-11-432,1-7-224,-1-12-1545,2 4 1537</inkml:trace>
  <inkml:trace contextRef="#ctx0" brushRef="#br0" timeOffset="1">641 123 13923,'14'29'5761,"-25"20"-3240,-6 9-1753,-1 34-824,-8 15 16,-14 40 80,-3 6 24,-4-5-32,4-7 0,0-25-48,5 5-144,-4-21-256,-4-8-96,10-26-240,10-21-161,10-23-927,9-14 1208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11306,'-1'73'4961,"1"-4"-1720,0 10-3209,0 4-480,-10-16-128,-2 2 112,-6-7-144,-1-17 96,7-5-145,-3-15-431,9-22 744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12555,'79'-40'4465,"-65"29"-2972,-13 2-617,-10-33-860,-21-64-1,-3-9-370,29 98 368,1-1 1,0 0-1,2-1 1,0-23-1,1 38 16,0 0-1,1 0 0,-1 1 1,1-1-1,0 0 1,0 1-1,0-1 1,0 1-1,1-1 0,-1 1 1,1 0-1,2-5 1,-2 6-11,0 0 0,0 1-1,0-1 1,1 0 0,-1 0 0,0 1 0,1 0 0,-1-1 0,1 1 0,-1 0 0,1 0 0,-1 0 0,1 1-1,0-1 1,5 0 0,34-3 272,83 3 0,-98 2-191,-2 0 14,0 1-1,0 1 1,0 1-1,0 1 1,0 1-1,38 16 1,-53-18-84,0 1 1,-1-1-1,0 2 0,1-1 1,-2 2-1,1-1 0,-1 1 1,0 0-1,0 1 0,-1-1 1,0 2-1,0-1 1,-1 1-1,0 0 0,-1 0 1,0 1-1,0-1 0,3 13 1,-4-6 0,0 0 1,-1 0-1,-1 0 1,-1 1-1,0-1 1,-1 1-1,-1-1 1,-1 0-1,0 1 1,-1-1-1,-7 23 1,-8 13 24,-2 0 0,-29 52 0,-5 13 26,21-47-56,22-50-24,1 1-1,1-1 0,1 1 0,-10 42 0,17-62 0,1-1 0,0 1 0,0 0 0,0-1-1,0 1 1,0 0 0,0 0 0,1-1-1,-1 1 1,0 0 0,0 0 0,0-1 0,1 1-1,-1 0 1,0-1 0,1 1 0,0 0-1,1 4-2,1-1-1,-1 0 1,1 1-1,1-1 1,-1-1-1,1 1 1,-1 0-1,1-1 1,0 0-1,0 1 1,0-2-1,1 1 1,-1 0-1,1-1 0,-1 0 1,1 0-1,0 0 1,0-1-1,10 2 1,-7-2-111,0-1 0,0 0 0,1-1 0,-1 1 0,0-2 0,0 1 0,0-1 0,0 0 0,0-1 0,-1 0 0,1 0 0,-1-1 0,0 0 0,0 0 1,0-1-1,0 1 0,-1-2 0,0 1 0,0-1 0,0 0 0,-1 0 0,1 0 0,-2-1 0,1 1 0,-1-1 0,6-13 0,5-28-558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40 271 14563,'-40'101'5097,"111"-107"-4369,16-1-360,9-10 81,12-2-177,-18-14-1025,-11-1-415,-22 0-312,-20-2 72,-14-4 927,-3-3 153,0-6-536,-1-5 648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12611,'21'31'4817,"-10"10"-3465,1 17-432,-13 22-80,-10-2-167,-12 10-225,-6-5-112,-6-9-184,7 1-56,4-23-64,4-8-40,4-16-248,0-12-128,6-3-297,3-9-343,10-11 688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14155,'98'1'5430,"-64"-3"-5371,0-1 0,0-2 1,-1-1-1,55-17 1,-80 20-47,24-7-68,-31 9 81,1 1 0,-1-1 0,0 1-1,1 0 1,-1 0 0,1 0 0,-1 0-1,0 0 1,1 0 0,-1 0 0,0 0 0,1 0-1,-1 1 1,1-1 0,-1 0 0,0 1 0,2 0-1,1 10 403,-4 40 124,-8 52 0,1 4-466,5-47-94,2 1 1,4 0-1,1 0 1,4-1-1,22 83 1,37 65-9,-31-101 867,34 157 1,-68-244-679,0 0 0,1 31 1,-4-46-152,0 0 0,0 0 1,0 0-1,-1-1 1,0 1-1,0 0 0,0 0 1,0-1-1,-1 1 0,0 0 1,0-1-1,0 0 0,0 1 1,-1-1-1,0 0 1,-6 7-1,2-6-43,-1 1 0,0-2 0,0 1 0,0-1 1,0 0-1,-1-1 0,1 1 0,-1-2 0,-12 3 0,-86 9-681,93-13 590,-113 10-1524,126-11 1601,-1 1-166,1-1 0,-1 0 0,1 0 1,-1 1-1,0-1 0,1 0 1,-1-1-1,1 1 0,-1 0 0,0 0 1,1-1-1,-1 1 0,1-1 0,-1 1 1,1-1-1,-1 1 0,1-1 1,0 0-1,-1 0 0,-1-1 0,0-12-1422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0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12387,'44'21'4398,"-36"-18"-4298,0 1-1,0-1 1,0 1-1,-1 1 1,0-1-1,1 1 1,-2 1-1,1-1 1,-1 1-1,12 13 1,7 17 180,-2 1 0,-2 0-1,-1 2 1,-1 0 0,-3 2 0,13 46 0,50 261 405,-61-234-186,2 133-1,-19 115 584,-42 297 355,20-523-1792,-6-1 1,-5-1 0,-74 194-1,68-233 91,-6-16 87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7618,'32'-49'3272,"-29"45"-9,1-2 914,5 5-5081,8 3 1188,313-11-301,-266 5-424,0 3 0,1 3 0,-1 2 1,80 16-1,-92-6-413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10050,'-15'43'4737,"4"-5"-1752,34-7-2033,12-8-264,16-12-384,-4-8-24,21-9-48,7-5 88,13-7-680,18-1-472,0-2-4121,-8-4 3265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13 206 6257,'-3'-2'1393,"3"2"-982,-1 0 0,1 0 0,-1-1 1,1 1-1,-1 0 0,1 0 0,-1-1 0,1 1 0,-1 0 0,1-1 0,-1 1 0,1 0 0,0-1 0,-1 1 0,1-1 1,0 1-1,-1-1 0,1 1 0,0-1 0,0 1 0,-1-1 0,1 1 0,0-1 0,0 1 0,0-1 0,0 0 0,8-2 2504,11 0-4052,91-7 1697,125 4-1,-91 5-483,-66-3-46,86-16 1,72-25 151,-234 45-178,92-21 62,-90 20-143,-1 0 0,0 0 0,0 0 0,0 0 0,1-1-1,3-2 1,-7 4 39,1 0-1,-1-1 0,0 1 0,0 0 1,0 0-1,0 0 0,1 0 0,-1 0 1,0-1-1,0 1 0,0 0 0,0 0 1,0 0-1,1-1 0,-1 1 0,0 0 1,0 0-1,0-1 0,0 1 0,0 0 1,0 0-1,0-1 0,0 1 0,0 0 1,0 0-1,0 0 0,0-1 0,0 1 1,0 0-1,0 0 0,0-1 0,0 1 1,0 0-1,-14-8-2136,-63-21-3118,15 5 2100,60 24 3182,1-1 1,0 1 0,-1 0 0,1 0-1,0 0 1,-1 1 0,1-1-1,-1 0 1,1 0 0,0 1 0,-1-1-1,1 1 1,0-1 0,0 1-1,-1-1 1,1 1 0,0 0 0,0 0-1,0 0 1,0-1 0,0 1-1,0 0 1,0 0 0,0 1 0,0-1-1,0 0 1,1 0 0,-2 2-1,-7 7 242,-5 7-78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22 4105,'-77'-17'2107,"75"16"-1469,0 0 0,0 1 0,0-1 0,0 1 0,-1-1 0,1 1 0,0 0 0,0 0 0,0 0 0,-1 0 0,1 0 0,-3 1 0,-4 0 3379,8-1-3719,1 0 117,0 22 261,-1 0 1,-7 40-1,-1-12-288,-26 527 681,31-378-899,3-167-185,-3 332-1407,10-320 273,6-20 487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4 516 11731,'-3'-8'5081,"3"-8"-2521,3-7-1728,7-26-848,1-13 96,8-6 160,2-1 24,2 18-72,1 10-95,4 15-81,-2 4-16,2-1 72,4 8-104,11-2-209,5 2-175,14 9 800,2 1-400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27 12315,'0'-3'1362,"-2"-15"3057,1 17-4405,1 1 0,0-1 0,-1 1 0,1 0 0,0-1 0,-1 1 0,1 0 0,-1-1 0,1 1 0,-1 0 0,1 0 0,-1-1 0,1 1 0,-1 0 0,1 0 0,-1 0 0,1 0 0,-1 0 0,1 0 0,-1 0 0,1-1 0,-1 2 0,1-1 0,-1 0 0,0 0 0,1 0 0,-1 0 0,1 0 0,-1 0 0,1 0 0,-1 1 0,1-1 0,-1 0 0,1 0 0,-1 1 0,1-1 0,-1 1 0,-17 9 106,1 0 0,0 1 0,-26 22 0,-46 52 354,55-47-109,1 1 1,2 2 0,2 1 0,-33 64 0,-72 196 1257,93-183-1376,6 1-1,5 2 1,5 1-1,-11 151 1,8 291-69,28-522-224,2 1 0,15 84 0,-12-105 2,1 1 0,1-1 0,1 0 0,2-1 0,0 0 1,21 33-1,-26-46 91,1-1 1,0-1-1,1 1 1,-1-1-1,2 0 0,-1 0 1,1-1-1,0 0 1,0-1-1,0 0 1,1 0-1,0 0 1,17 5-1,-15-8 184,0 1 0,19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2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575 217 4137,'-2'-11'1361,"0"0"-1,-1 0 1,-1 0 0,0 1-1,0-1 1,-7-10 0,6 12-1132,-1 0 1,0 1 0,0 0-1,-1 0 1,0 1 0,-1-1 0,0 2-1,0-1 1,0 1 0,-1 0-1,-10-5 1,8 5 7,-1 1 0,1-1-1,-1 2 1,0 0 0,-1 0-1,1 1 1,-1 1 0,-14-2-1,18 4-156,1 0-1,0 1 0,0-1 1,-1 2-1,1-1 1,0 1-1,0 0 0,0 1 1,0 0-1,1 0 0,-1 0 1,1 1-1,0 1 1,-7 4-1,0 3-47,1 0 1,0 0 0,1 2-1,0-1 1,2 1-1,-1 1 1,2 0-1,0 1 1,1-1 0,-12 32-1,4 0 117,2 1 0,-14 79 0,24-98-153,-2 43 1,6-61-65,0 1 0,1 0 0,0-1 0,1 1 0,0 0 0,5 13 1,-7-24 55,1-1-1,-1 1 1,0 0 0,0-1 0,1 1 0,-1-1 0,0 1 0,0-1 0,1 1 0,-1-1-1,1 1 1,-1-1 0,0 1 0,1-1 0,-1 0 0,1 1 0,-1-1 0,1 1 0,-1-1 0,1 0-1,0 0 1,-1 1 0,1-1 0,-1 0 0,1 0 0,0 0 0,1 0-3,-1 0 1,0 0 0,0 0-1,1-1 1,-1 1 0,0 0-1,0-1 1,0 1 0,0-1-1,1 1 1,-1-1 0,1-1-1,5-4-22,0 0 0,-1 0 0,7-8 0,-9 9 16,32-39-18,35-58 1,-5 7 144,-64 93-64,0-1-1,1 0 1,-1 0-1,0 1 1,1-1-1,0 1 1,-1 0 0,1 0-1,0 0 1,0 0-1,0 0 1,6-2-1,-7 4-2,0 0 0,0 0-1,0-1 1,-1 2 0,1-1-1,0 0 1,0 0 0,0 0-1,-1 1 1,1-1 0,0 1-1,0 0 1,-1-1 0,1 1-1,0 0 1,-1 0 0,1 0-1,-1 0 1,1 0 0,-1 0-1,0 0 1,1 1 0,-1-1-1,2 3 1,4 5 134,0 0-1,-1 0 1,-1 1 0,1-1-1,-1 2 1,4 12 0,19 70 253,-4-9-917,-18-68 205,1-1-1,1 0 0,0 0 0,20 27 1,5-2 2226,-7-10-981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1207 13043,'0'0'5190,"1"-1"-3897,-3 7-2178,-5 9 898,2 0-1,0 1 1,-4 18 0,-6 24-26,-8 19-62,23-77 68,0 1 0,0-1-1,0 0 1,0 0 0,0 1 0,0-1 0,0 0-1,0 0 1,0 1 0,-1-1 0,1 0 0,0 1-1,0-1 1,1 0 0,-1 0 0,0 1 0,0-1-1,0 0 1,0 0 0,0 1 0,0-1 0,0 0-1,0 1 1,0-1 0,1 0 0,-1 0-1,0 0 1,0 1 0,0-1 0,0 0 0,1 0-1,-1 0 1,0 1 0,0-1 0,0 0 0,1 0-1,-1 0 1,0 0 0,0 0 0,1 1 0,-1-1-1,15-4-165,15-13-2,-20 8 154,0 0 0,0-1 0,-1-1 0,0 1 0,-1-1 0,0-1 0,-1 0 0,0 0 0,-1 0 0,-1 0 0,6-17-1,3-18 148,15-84-1,-26 111-69,60-419 1636,-59 333-1688,-14-153-1,1 94-115,10 130 110,-1 24 73,0 1 1,0-1 0,-1 1 0,-2-12 0,2 22 507,1 0-547,-1 0 1,1 0-1,0 0 0,0 0 1,-1 0-1,1 0 1,0 0-1,0 0 1,-1 0-1,1 0 1,0 0-1,0 0 0,-1 0 1,1 0-1,0 0 1,0 0-1,-1 0 1,1 0-1,0 0 1,0 1-1,-1-1 0,1 0 1,0 0-1,0 0 1,0 0-1,-1 0 1,1 1-1,0-1 0,0 0 1,0 0-1,0 0 1,-1 1-1,1-1 1,0 0-1,0 0 1,0 1-1,-9 28-20,3 3-30,1 0 0,3 1 1,1 53-1,13 110 6,-10-176 18,116 835-332,-76-670-2084,-33-135 1877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10290,'17'8'4377,"4"14"-1976,0 5-1921,1 4-24,-7 1-136,-6-6-32,4-3-80,-3-3-16,1-5-96,0-1-40,-4-5-48,-2 0-200,-5-4-952,2 2-785,-2 0 1129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1792 10602,'1'1'214,"0"0"0,0 0 1,0 0-1,0-1 0,0 1 0,0 0 0,0 0 0,0-1 0,0 1 0,0-1 0,1 1 1,-1-1-1,0 1 0,0-1 0,1 0 0,-1 1 0,0-1 0,1 0 0,-1 0 0,0 0 1,1 0-1,1 0 0,-1-1-112,0 0 0,0 0 0,0 0 0,0 0 0,0 0 0,-1 0 0,1 0 0,0-1 0,-1 1 0,1-1 0,-1 1 0,3-4 0,3-4-23,-1-1 0,0 0 0,-1 0 1,4-11-1,-7 17 228,27-60 800,-4 8-116,-1 0 0,15-62 1,5-99 112,-16 68-783,117-574 223,-137 681-437,2 1 0,1 1 0,2 0 0,31-64 0,-40 97-55,0 1 1,0 0-1,0-1 0,1 2 0,-1-1 1,1 0-1,1 1 0,-1 0 0,1 0 1,11-7-1,-16 12-51,-1 1-1,0-1 1,0 0-1,1 0 1,-1 0 0,0 0-1,1 0 1,-1 1 0,0-1-1,0 0 1,1 0 0,-1 0-1,0 1 1,0-1-1,0 0 1,1 0 0,-1 1-1,0-1 1,0 0 0,0 1-1,0-1 1,0 0 0,1 0-1,-1 1 1,0-1-1,0 0 1,0 1 0,0-1-1,0 0 1,0 1 0,0-1-1,0 1 1,3 16-33,-3-14 28,15 192-73,-1-11 90,48 147 29,-40-254-34,2-2 0,38 80 1,-27-72-47,26 94 0,-18-23-1130,-41-149 975,-1 1 0,0 0 0,-1 0 0,0 0 0,1 0 0,-2 6 0,0 9-1142,1-20 1214,0 0 1,0-1-1,0 1 1,0 0-1,0 0 1,0-1-1,0 1 1,0 0-1,0 0 1,0-1-1,1 1 0,-1 0 1,0 0-1,0-1 1,1 1-1,-1 0 1,1-1-1,-1 1 1,0-1-1,1 1 1,-1 0-1,1-1 1,0 1-1,-1-1 1,1 1-1,-1-1 1,1 0-1,0 1 1,-1-1-1,1 0 0,1 1 1,14-1-1202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72 7242,'0'0'3855,"0"-7"-2605,0 6-1247,0-4 157,-1-1-1,1 1 0,-1-1 1,0 1-1,0 0 1,-4-8-1,5 12-60,-1 0-1,1-1 0,-1 1 0,0 0 0,0 0 0,0 0 0,0 0 0,0 0 0,0 0 1,0 0-1,0 1 0,0-1 0,0 0 0,0 0 0,-1 1 0,1-1 0,0 1 1,-1-1-1,1 1 0,0 0 0,-1-1 0,1 1 0,0 0 0,-1 0 0,1 0 0,0 0 1,-1 0-1,1 0 0,0 0 0,-1 1 0,-2 0 0,-4 0 55,-1 0 0,0 1 0,1 1 0,-1-1 1,1 1-1,0 1 0,0-1 0,0 1 0,0 1 0,0 0 0,1 0 0,-9 8 0,-62 67-280,75-76 111,-1 0 0,1 1 0,0-1 0,1 1 0,-1 0 0,1 0 0,0 0-1,-2 10 1,-2 2-23,2-6 12,0 1 0,1-1 0,0 0-1,1 1 1,0 0 0,0 17 0,1-5-12,2-1 1,0 0 0,1 0 0,11 41 0,-6-39 16,1-2 0,2 1 0,0-1 0,14 22 0,-23-42 14,1-1 0,0 1 0,0-1 0,0 0 0,0 1 0,0-1 0,0 0 0,0 0 0,1 0 0,-1-1 0,1 1 0,-1-1 0,1 1 0,0-1 0,3 1 0,-4-1 2,0-1 0,0 1-1,1-1 1,-1 0 0,0 0 0,0 0-1,1 0 1,-1-1 0,0 1 0,0-1 0,0 1-1,1-1 1,-1 0 0,0 0 0,0 0-1,0 0 1,0 0 0,0 0 0,-1 0 0,1-1-1,2-1 1,2-3 4,-1 0-1,1 0 1,-1-1 0,-1 0-1,1 0 1,-1 0-1,0-1 1,-1 1 0,1-1-1,-2 0 1,1 0-1,2-15 1,1-11 36,2-58 0,-7 84-28,1-50 241,-6-93 1,-7 243 1935,3 7-2461,7 140 1,1-235 125,1 1 1,-1-1-1,1 0 0,0 0 1,2 6-1,-2-9 91,-1 0 0,0-1 0,0 1 0,1 0 0,-1-1-1,0 1 1,1-1 0,-1 1 0,1-1 0,-1 1 0,1 0 0,-1-1 0,1 0-1,-1 1 1,1-1 0,0 1 0,-1-1 0,1 0 0,-1 1 0,1-1 0,0 0 0,0 0-1,-1 1 1,1-1 0,0 0 0,-1 0 0,1 0 0,0 0 0,-1 0 0,1 0-1,0 0 1,0 0 0,-1 0 0,1 0 0,0-1 0,-1 1 0,1 0 0,0 0-1,-1-1 1,1 1 0,1-1 0,4-3-442,1-1-1,-1 0 1,0-1-1,0 0 0,-1 1 1,8-12-1,21-29-322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117 796 7026,'0'2'4212,"-2"8"-1263,1-8-2890,0-1-1,0 1 1,0 0-1,0-1 1,0 1-1,1 0 1,-1 0-1,0 0 1,1 0-1,-1 3 1,0 0-44,0-1 0,0 1 1,-1-1-1,1 1 1,-4 5-1,-16 26 36,11-20-50,1 0 0,0 1-1,1 0 1,1 0 0,-7 21 0,9-16-15,1 0 0,1 0 0,0 1 1,2-1-1,0 1 0,5 39 0,-2-58 3,-1-1 0,0 1-1,1-1 1,0 1 0,-1-1 0,2 0 0,-1 0-1,0 0 1,0 0 0,1 0 0,0 0 0,-1-1 0,1 1-1,0-1 1,0 0 0,1 1 0,4 1 0,-7-3 1,1 0 1,0 0-1,0 0 1,0 0 0,0 0-1,0 0 1,1-1-1,-1 1 1,0-1-1,0 1 1,0-1 0,1 0-1,-1 0 1,0 0-1,0 0 1,0 0-1,1-1 1,-1 1 0,0-1-1,0 1 1,0-1-1,0 0 1,0 0-1,0 0 1,0 0 0,0 0-1,0 0 1,0-1-1,0 1 1,2-3-1,4-7 8,-1 0-1,-1 0 0,0-1 1,-1 0-1,0 0 0,0 0 0,-1 0 1,-1-1-1,0 0 0,2-24 1,-2-9 70,-5-79 0,-19-137 535,-4-50 298,22-8-413,3 309-434,-4-14 764,2 17 78,1 15-22,69 600-910,-35-378 54,-5-70-424,-22-132-310,2-1 0,1 0 0,23 46 0,12 4-3376,-23-39 2761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10058,'9'11'4001,"-1"-1"-2843,-8-9-636,1 4 37,17 46 63,-13-38-521,0 0 0,-1 1 0,0 0 0,-1 0-1,1 14 1,-1-2 50,9 33 1,-6-36-132,17 36-40,-21-52 22,1 1 0,0-1 0,1-1 1,-1 1-1,1-1 0,0 1 0,7 6 1,-8-9-307,0 0 1,0-1-1,1 1 1,-1-1-1,1 0 1,0 0-1,0 0 1,0-1-1,0 0 1,1 1-1,-1-1 1,6 1-1,-10-3 195,1 0-1,-1 0 0,1 0 0,-1 0 1,0 0-1,1 0 0,-1 0 0,0 0 1,1 0-1,-1-1 0,0 1 0,1 0 1,-1 0-1,0 0 0,1 0 0,-1-1 1,0 1-1,1 0 0,-1-1 0,0 1 1,0 0-1,1 0 0,-1-1 0,0 1 1,0 0-1,1-1 0,-1 1 0,0 0 1,0-1-1,0 1 0,0-1 0,0 0 1,4-15-1805,-3 11 1385,2-15-722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24 3441,'0'-11'3024,"0"2"321,-3 6-816,0 6-489,2-3-808,-1 0-367,-1 6-329,-18 26-88,-48 61-136,37-30-56,-16 15-128,-2 2-24,2-7-104,-1-6-192,5-22-472,13 1-441,10-20 625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533 125 7818,'-1'-1'398,"1"0"0,-1 0 0,0 0 1,0 0-1,0 0 0,0 0 0,0 1 1,0-1-1,0 0 0,0 1 1,0-1-1,0 0 0,0 1 0,-1-1 1,1 1-1,-1-1 0,-41-18-696,20 8 1471,-30-21 473,36 21-1228,-27-13-1,38 21-390,0 1 0,0 0 0,0 0 0,-1 0 0,1 1 0,0 0 0,-1 0 0,-12 1 0,7 0 5,-1 1 0,0 1 1,1 0-1,-1 0 1,1 1-1,-13 6 1,21-8-7,-1 2 0,1-1 0,0 0 0,0 1 0,0 0 0,0 0 0,0 0 0,0 0 0,1 1 0,0-1 1,0 1-1,0 0 0,0 0 0,0 0 0,1 0 0,0 1 0,0-1 0,-3 7 0,-39 144 115,37-129-138,-6 43-8,2 0 0,-3 125-1,8-90 12,5-92-8,-3 92 2,5-93-11,-1 1 0,2-1 0,-1 0-1,1 0 1,1 1 0,7 17 0,-8-25 0,0 0 0,0-1 0,0 0 0,1 1 0,0-1 0,-1 0 0,1 0 0,0 0 0,1-1 0,-1 1 0,0-1 0,7 4 0,4 1-25,0-1-1,16 5 1,2 1 10,-1 1 76,49 15-1,-69-26-481,0 1 1,0-1-1,0-1 1,0 0-1,0 0 1,0-1-1,0-1 1,18-3 0,3-5-891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8826,'18'5'3561,"7"12"-1473,7 12-1584,0 2 8,-4 18 144,-7-4-167,-3 11-281,-4-1-64,0-17-88,-6-12-56,-1-11-240,-4-9-64,0-3-593,4 0-151,-7-4-64,0-1-88,9-14-17,35-64 793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9482,'2'47'8489,"-1"-28"-8147,-1 0 0,-3 35 0,-6-6 186,-26 81 0,-29 45-119,-3 7-324,61-161-98,-62 206-167,66-219 129,1 0-103,-1 0-1,0-1 1,0 1-1,-1-1 1,1 1-1,-8 10 0,-2 2-302</inkml:trace>
  <inkml:trace contextRef="#ctx0" brushRef="#br0" timeOffset="1">571 553 13987,'-12'35'4689,"-9"10"-4553,14 8-120,-16 18 16,5 5-8,-2 1 24,-4-16-80,8-20-408,-3-12-224,6-20-793,3-5-463,6-20-929,3-17 1689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12 540 3817,'1'1'117,"0"-1"1,0 0 0,1 1-1,-1-1 1,0 0-1,0 0 1,0 0 0,0 0-1,1 0 1,-1 0-1,0 0 1,0-1-1,0 1 1,0 0 0,1-1-1,-1 1 1,0 0-1,0-1 1,0 1 0,1-2-1,1 0 33,-1 0 0,0 0 0,1 0 0,-1 0 0,0 0 0,0-1 0,3-4 0,-2 0 207,0 1 1,0 0-1,0-1 0,-1 1 0,0-1 0,2-11 0,-4 15-193,0-1 1,0 1-1,0 0 0,0-1 0,-1 1 1,1 0-1,-1 0 0,0 0 0,0-1 1,0 1-1,-1 0 0,-1-2 1,-25-37 1558,23 36-1417,0-1 0,0 0-1,0 0 1,1-1 0,-5-11-1,7 12-195,1 0-1,-1 0 1,1 0-1,1 0 1,0-1-1,0 1 1,0 0-1,1 0 1,-1 0-1,2 0 1,-1 0-1,1 0 1,0 0-1,1 0 1,0 1-1,0-1 1,0 1-1,1-1 1,6-8-1,8-8 65,0 2-1,1 0 1,34-28-1,-43 41-147,3-4-6,-10 8-11,0 1 0,0 0 0,0 0 0,1 0 0,-1 0 0,1 1 0,0 0 0,0-1 0,0 1 1,0 1-1,0-1 0,0 0 0,5 0 0,-2 1 45,-1 1 1,0 0-1,1 0 1,-1 0-1,0 1 1,0 0-1,1 0 1,-1 1-1,0-1 1,0 1-1,0 1 1,0-1-1,-1 1 1,1 0-1,-1 0 1,1 1-1,-1 0 1,0 0-1,-1 0 1,1 0-1,-1 1 1,1 0-1,-1 0 1,-1 0-1,1 0 1,-1 0-1,4 8 1,-6-9-32,1 0 1,-1 0-1,0 0 1,-1 1-1,1-1 1,-1 0-1,1 0 1,-1 0-1,0 1 1,-1-1-1,1 0 1,-1 0-1,0 0 1,0 0-1,-3 8 1,-3 7 102,-20 35 0,19-38-90,-13 30 213,-19 58 1,26-63-118,3-10 12,-9 43 0,17-62-149,1 0 1,1 0 0,0 0 0,1 0 0,0 1 0,3 20-1,-1-26-12,0 1-1,0-1 0,1 0 0,0 1 0,1-1 0,-1-1 1,1 1-1,0 0 0,1-1 0,9 10 0,-11-12 5,1 0 0,0 0 0,0-1 0,0 0-1,0 0 1,0 0 0,1 0 0,-1-1 0,1 0-1,0 0 1,0 0 0,0 0 0,0-1 0,0 0-1,0 0 1,0 0 0,6 0 0,7-2-235,0 0 1,0-1-1,-1-1 0,0 0 1,29-10-1,-44 12 144,-1 0 0,1-1 0,-1 1 0,0 0 1,1 0-1,-1-1 0,0 1 0,0 0 0,0-1 0,0 1 0,0-1 0,0 0 0,0 1 0,-1-1 0,1 0 0,-1 1 0,1-1 0,-1 0 0,0 0 0,1 1 1,-1-1-1,0 0 0,0 0 0,-1-3 0,2 0-252,-2-29-1636,-9-20 893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6881,'10'8'3913,"6"-2"-184,5-3-2601,14-2-1136,11-2 16,8-5 24,4-2 24,-9-7-248,5 2-312,-10-2-744,-9-8-600,2 0 1095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9610,'104'-66'3658,"-97"63"-3377,0-1-1,0 1 1,0 0-1,0 1 1,0-1-1,1 1 1,-1 1-1,15-2 1,1 0 95,-17 2-268,40-7 586,0-2 0,87-31 0,-127 38-648,24-8 46,-29 11-78,-1 0 0,1 0 0,0 0 0,0 0 0,-1 0 0,1 0-1,0 0 1,0 0 0,-1 0 0,1 0 0,0 0 0,-1 0 0,1 0-1,0 0 1,-1 1 0,1-1 0,0 0 0,-1 1 0,1-1 0,0 0-1,-1 1 1,1-1 0,-1 1 0,1-1 0,-1 1 0,1-1 0,-1 1-1,1 0 1,-1-1 0,1 1 0,-1-1 0,0 1 0,1 0 0,-1-1-1,0 1 1,0 0 0,1 0 0,-1 6 74,0-1 0,0 0 0,0 1 0,-1-1 0,1 0 0,-2 1-1,1-1 1,-3 7 0,-3 19 56,1 23-109,3 0 1,2-1-1,7 61 1,40 161-29,-30-203 531,8 86 0,-22-128-239,-1 0 0,-1 1 0,-2-1-1,-1 0 1,-10 45 0,10-65-244,-1 1 0,0-1 0,-1 0 0,0 1 1,-7 10-1,10-18-48,-1 1 1,0-1-1,-1 1 0,1-1 1,-1 0-1,0 0 1,0-1-1,0 1 1,0-1-1,-1 0 0,1 0 1,-1 0-1,-8 3 1,4-4-85,1 0 1,-1-1 0,1 0-1,-1 0 1,0-1 0,0 0-1,1 0 1,-1-1 0,0 0-1,1-1 1,-13-3 0,-1-2-85,0-1 0,1-1-1,-22-12 1,23 10 956,-27-22-1,-24-23-29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9330,'18'17'4465,"-4"-13"-344,30-2-3977,10 8-168,4-7 160,11 4 24,-8 2-104,-1-5-32,-9-4-80,-7 3-264,-6-4-736,-3-10-809,-9-4 1105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 11851,'18'-5'5575,"14"6"-4802,-20 0-521,-2 0-223,-1 1 1,1-1 0,-1 1 0,1 1 0,-1 0-1,0 0 1,0 1 0,0 0 0,-1 0 0,10 7-1,-7-3 238,0 1 0,0 0 0,-1 1 0,-1 0 0,1 1 0,12 19 0,-7-7 42,-2 0-1,-1 0 0,-1 1 1,-1 1-1,7 26 1,-1 9 134,9 67 1,-8-1 266,0 217 1,-38 132 187,-8-184-190,-120 514 0,118-688-550,-93 220-1,86-257-422,-3-1 1,-3-2-1,-74 95 0,35-72-359,63-82 455,-31 25 0,51-43 168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6161,'-53'85'2565,"52"-83"-2392,0 1 0,-1-1-1,1 0 1,-1 0 0,0 0 0,0-1 0,0 1 0,1 0-1,-1-1 1,-1 1 0,-2 1 0,5-3-141,0 0 0,0 0 0,-1 0 0,1 0 0,0 0 0,0 0 0,0 0 0,0 0 1,-1 0-1,1 0 0,0 0 0,0 0 0,0 0 0,-1 0 0,1 0 0,0 0 0,0 0 0,0 0 0,0 0 0,-1-1 0,1 1 0,0 0 0,0 0 1,0 0-1,0 0 0,0 0 0,-1 0 0,1 0 0,0-1 0,0 1 0,0 0 0,0 0 0,0 0 0,0 0 0,0-1 0,0 1 0,0 0 0,0 0 0,0 0 1,0 0-1,-1-1 0,1 1 0,0 0 0,0 0 0,0 0 0,0-1 0,1 1 0,-1 0 0,0 0 0,0 0 0,0 0 0,0-1 0,0 1 0,0 0 1,0 0-1,0 0 0,0 0 0,0-1 0,0 1 0,0 0 0,1 0 0,-1 0 0,0 0 0,0-1 269,9 5-86,36 16-116,0-2 0,0-2 0,2-2 0,52 8 1,-66-16-73,1-2 1,0-1 0,0-2-1,0-1 1,0-1 0,59-11 0,-37-1 63,-23 4-2,0 2-1,1 1 0,-1 2 1,47 0-1,102 14-36,-130-12-132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11971,'-74'110'4016,"65"-24"-3888,-2 0-120,-2 12 128,3 23 41,-8 12 103,0 15 40,-2-5-96,-3-19-40,7-28-80,12-13 112,8-17-920,9-5-585,8-8 801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77 411 11715,'-20'14'4745,"-12"-32"-2545,12-19-1568,15-5-400,7-7-8,16 2-160,10 9-24,7 0-24,6-7 224,7 4-640,-1 6-464,12 12-136,5 12 264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29 7874,'-1'-1'283,"-1"-19"2098,2 19-2352,0 1 0,0 0 0,0 0 0,0-1 0,0 1 0,0 0 0,0-1 0,0 1 0,0 0 0,0 0 0,-1-1 0,1 1 0,0 0 0,0 0 0,0-1 0,0 1 0,0 0 0,0 0 0,-1-1 0,1 1-1,0 0 1,0 0 0,0 0 0,-1-1 0,1 1 0,0 0 0,0 0 0,0 0 0,-1 0 0,1 0 0,0-1 0,0 1 0,-1 0 0,1 0 0,0 0 0,0 0 0,-1 0 0,1 0 0,0 0 0,-1 0 0,1 0 0,0 0 0,0 0 0,-1 0 0,1 0 0,0 0 0,0 0 0,-1 0 0,1 1 0,0-1 0,0 0 0,-1 0 0,1 0 0,0 0 0,0 0 0,-1 1 0,1-1 0,0 0 0,0 0 0,0 0 0,-1 1 0,1-1 0,0 0 0,0 0 0,0 0 0,0 1 0,-1-1 0,-10 16 282,1 1 0,1 0-1,-12 28 1,2-3-83,17-38-208,-63 126 1518,-55 161 0,59-89-207,-69 413 1,120-539-1247,3 1 1,3 0-1,4 0 0,3 0 1,4 0-1,2-1 0,5 0 1,27 92-1,20 18-60,-45-144-294,2-1 0,30 50-1,-40-79 20,0-1-1,1 0 1,0 0-1,14 12 1,42 31-514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81 7178,'-7'-6'853,"0"1"1,1-2-1,-10-11 1,11 12-778,1 1 0,-1 0 0,0 0 0,0 0-1,-7-4 1,9 8-36,0-1-1,1 1 1,-1 0-1,0 0 0,0 0 1,0 0-1,0 0 1,0 1-1,0-1 0,0 1 1,0 0-1,0 0 1,0 0-1,0 0 0,0 1 1,-3 0-1,0 1 25,1 0 0,-1 0 0,1 0 0,0 1 0,0 0-1,0 0 1,0 0 0,0 1 0,1-1 0,-1 1 0,1 0 0,0 1-1,-7 8 1,-3 8 129,-24 41-1,28-44-133,-3 6 24,1 1 1,0 0-1,2 0 1,-11 44 0,18-59-66,1-1 1,1 1 0,0-1-1,0 1 1,0 0 0,1-1 0,1 1-1,0 0 1,0-1 0,1 1 0,0-1-1,0 1 1,1-1 0,1 0-1,0 0 1,7 13 0,-10-20-19,1 0 0,-1 0 0,1 0 0,0 0 0,-1 0 0,1 0 0,0 0 1,0 0-1,1-1 0,-1 1 0,0-1 0,0 0 0,1 0 0,-1 1 0,1-2 0,-1 1 0,1 0 0,-1 0 0,1-1 0,-1 1 1,1-1-1,0 0 0,-1 0 0,1 0 0,0 0 0,-1 0 0,1-1 0,-1 1 0,1-1 0,0 0 0,-1 1 0,1-1 0,-1 0 0,0-1 1,3 0-1,2-3 0,0 0 0,0-1 0,0 0 0,-1 0 0,0 0 1,0-1-1,7-9 0,34-58-11,-44 68 9,98-189 307,-98 189-250,0 0 1,1 1-1,-1-1 1,1 1-1,0 0 1,1 0-1,-1 0 1,1 1-1,0-1 1,0 1-1,11-6 0,-15 9-30,0 0 0,1 1 0,-1-1 0,0 1 0,1 0 0,-1-1 0,0 1 0,1 0 0,-1 0 0,0 0 0,1 0 0,-1 0 0,0 0 0,1 0 0,-1 0 0,0 0 0,1 1-1,-1-1 1,0 1 0,1-1 0,-1 1 0,0-1 0,0 1 0,0 0 0,1-1 0,-1 1 0,0 0 0,0 0 0,0 0 0,0 0 0,0 0 0,-1 0 0,2 1 0,0 2 38,0 0 0,0-1 1,0 1-1,0 0 1,-1 0-1,1 0 1,-1 1-1,0 4 0,4 24 122,1 0 0,1 0 0,2-1 0,13 33 0,16 43-696,10 24-2362,-24-82 2084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1155 8178,'0'0'93,"0"0"0,0-1 0,0 1 0,0 0 0,0 0 0,0 0 1,0 0-1,0 0 0,0-1 0,0 1 0,0 0 0,0 0 0,0 0 0,0 0 1,0 0-1,0-1 0,0 1 0,0 0 0,0 0 0,0 0 0,0 0 0,0 0 1,0 0-1,-1 0 0,1-1 0,0 1 0,0 0 0,0 0 0,0 0 0,0 0 1,0 0-1,0 0 0,-1 0 0,1 0 0,0 0 0,0 0 0,0 0 0,0 0 1,0 0-1,0 0 0,-1 0 0,1 0 0,0 0 0,0 0 0,0 0 0,0 0 0,-1 0 1,-13 0 1519,-15 4-841,14 1-677,-1 1 1,1 0-1,1 1 1,-1 0-1,1 1 1,0 1-1,1 0 1,0 1-1,-13 13 1,9-6-44,0 0 0,2 1 0,0 1 0,0 1 0,-16 31-1,25-38-40,-1 0 0,2 1 0,-8 26 0,12-35-26,-1-1 1,2 1-1,-1 0 0,0 0 0,1 0 0,0 0 0,0 0 0,0 0 0,1 0 0,0 0 0,0 0 0,0 0 1,0 0-1,1-1 0,2 6 0,-3-9 7,0 1 1,0-1-1,0 1 1,0-1-1,0 1 1,0-1-1,1 0 1,-1 0-1,1 0 1,-1 1-1,1-1 0,-1-1 1,1 1-1,-1 0 1,1 0-1,0-1 1,-1 1-1,1 0 1,0-1-1,0 0 1,-1 1-1,1-1 1,0 0-1,0 0 1,0 0-1,0 0 1,-1 0-1,1-1 1,0 1-1,0-1 0,-1 1 1,3-1-1,3-2-3,-1 0-1,1 0 0,-1-1 0,0 1 0,0-1 1,-1 0-1,8-7 0,3-5 5,0-1-1,13-20 1,-7 9 9,-7 9 9,-1-2 0,-1 0 0,-1-1 0,-1 0 0,0-1 0,-2 0-1,-1 0 1,7-32 0,-1-15 70,8-114 0,-3-278 663,-16 328-372,25-166-1,-17 244-250,-14 57-63,0 1-1,0-1 1,0 1-1,0 0 1,0 0-1,1 0 1,-1 0-1,1 0 1,-3 4-1,-2 3-1,1 1 0,0 0 0,1 0-1,0 1 1,1-1 0,0 1 0,1 0-1,-3 16 1,1-1 62,2 1 0,0 41 0,3-47-73,-1 13 10,2 1 1,1-1 0,8 37-1,124 357-400,-111-362 9,67 182-2992,-49-149 2296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7594,'63'33'2920,"-62"-32"-2602,1 0-1,-1 0 1,1-1-1,-1 1 0,1 0 1,0-1-1,-1 1 1,1-1-1,-1 0 1,1 0-1,2 1 1,-2-1-252,-1 0-1,0 0 1,0 0 0,1 1 0,-1-1 0,0 0 0,1 1 0,-1-1 0,0 1 0,0-1-1,0 1 1,1 0 0,-1 0 0,0-1 0,1 3 0,9 6-22,-2 1 0,1 0 0,-1 1 0,-1 0-1,0 1 1,0 0 0,-1 0 0,-1 1 0,0-1 0,6 20 0,31 101 115,15 39-1517,-45-146-1356,-4-18 1120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 8058,'-5'-3'4177,"-2"3"-1265,-5 14-1503,-4 8-353,-7 20-720,-7 10-216,-6 13-112,3 2 32,-1-19-112,7-1-176,4-15-648,6-6-329,11 2 1321,9-4-424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 9442,'-13'-1'1071,"0"1"-1,0 0 1,0 1-1,0 0 1,0 1-1,-19 5 1,26-5-1031,0 1 1,0-1 0,1 1-1,0 0 1,-1 0 0,1 0-1,0 1 1,1 0-1,-1 0 1,0 0 0,1 1-1,0-1 1,0 1 0,1 0-1,-1 0 1,-3 9-1,-8 19-52,2 1 0,1 1-1,2 0 1,1 1 0,2 0-1,1 0 1,-1 53 0,7-80-3,0 0 0,0 1 0,1-1 0,0 0 0,1 0 0,0 0 0,3 10 0,-4-17 0,0 0 0,0 0 0,-1 0 0,1 0 0,0-1 1,1 1-1,-1 0 0,0 0 0,1-1 0,-1 1 0,0-1 0,1 1 1,0-1-1,-1 0 0,1 1 0,0-1 0,0 0 0,0 0 1,0 0-1,-1 0 0,1-1 0,1 1 0,-1 0 0,0-1 0,0 0 1,0 1-1,0-1 0,0 0 0,0 0 0,0 0 0,0 0 1,1-1-1,-1 1 0,0 0 0,0-1 0,2-1 0,2 1-10,-1-1 1,-1 0-1,1-1 0,0 1 0,0-1 0,-1 0 0,1 0 0,-1-1 0,0 1 1,0-1-1,-1 0 0,6-7 0,2-4 5,-1 0 0,10-24 0,-13 25 27,0 1 0,1 0 0,12-16 1,-5 17 72,-14 12-74,-1 0 1,0 0-1,1 0 0,-1 0 1,1 0-1,-1 0 0,1 0 1,-1 0-1,0 0 0,1 0 1,-1 0-1,1 0 0,-1 0 1,0 0-1,1 0 0,-1 1 1,0-1-1,1 0 0,-1 0 1,0 0-1,1 1 0,-1-1 1,0 0-1,1 0 0,-1 1 1,2 2 43,0 0 0,-1 0 0,0 0 0,1 0 0,-1 1 0,0-1 0,0 5 0,3 5 73,0-1-117,0 0 0,1 0-1,0 0 1,1 0 0,0-1 0,1 0 0,0-1 0,1 1 0,0-1 0,19 17 0,-19-20 535,1-1 0,0 0 0,0 0 0,19 9 0,9-3 686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11859,'19'9'3995,"-11"-6"-3361,0 0 0,0 1-1,-1 0 1,0 1 0,8 5 0,-12-7-650,-1-1-1,1 1 1,-1 0 0,1 1-1,-1-1 1,0 0 0,0 1-1,0-1 1,-1 1 0,1 0-1,-1 0 1,0-1 0,0 1-1,1 6 1,17 197 114,0-4 619,-9-132-637,-3 1 0,-4 123 0,-4-169-83,-1-12-7,2 0-1,-1 0 1,4 25 0,-3-38 7,1-1 0,-1 1 0,0 0 0,0 0 0,1-1 0,-1 1 1,0 0-1,0 0 0,0 0 0,0-1 0,0 1 0,0 0 0,0 0 0,-1 0 0,1-1 0,0 1 0,0 0 0,-1 0 0,1-1 1,0 1-1,-1 0 0,1-1 0,0 1 0,-1 0 0,1-1 0,-1 1 0,0 0 0,-18 2-5,15-3 31,-1-15 141,-10-29 9,3-1 1,1 0-1,2-1 0,2 0 0,0-55 0,6 44 55,3 0 0,2 1 0,3-1 0,13-54 1,-10 74-68,2 0 0,1 1 0,34-65 0,-32 77-76,1 1 1,1 0 0,1 2 0,1 0 0,33-28-1,-37 36-54,1 0-1,1 0 0,0 2 1,1 0-1,0 1 0,33-13 1,-42 19-33,1 1 1,-1 0 0,1 1-1,0 0 1,0 1-1,-1 0 1,1 0-1,0 1 1,0 1 0,0-1-1,0 2 1,0-1-1,-1 1 1,1 1-1,-1 0 1,11 4-1,-18-6-7,1 1 0,0 0 0,0 0-1,-1 0 1,1 0 0,-1 0-1,0 0 1,0 1 0,0-1-1,0 1 1,0-1 0,0 1 0,0 0-1,-1 0 1,0 0 0,1 0-1,-1 0 1,0 0 0,-1 0-1,1 0 1,0 0 0,-1 0-1,0 7 1,0 2-21,0 1 1,-1 0-1,-1 0 0,-4 18 0,-2-1-33,-23 55 0,19-58-58,2-1 0,-10 44 0,20-64 107,-1 0 0,1-1 0,0 1 0,0 0 0,1 0 0,0 0 0,0 0 0,0 0 0,3 6 0,22 52-40,-18-48 48,6 15 5,35 86 39,-44-102-10,0 0 0,-1 1 1,-1-1-1,-1 1 0,1 29 1,-3-26 55,-2 1 1,0-1-1,-1 1 1,-1-1-1,0 0 1,-2 0-1,0-1 1,-2 1-1,1-1 0,-2-1 1,-1 0-1,0 0 1,-1-1-1,-1 0 1,0 0-1,-1-2 1,0 0-1,-2 0 1,-28 21-1,37-31-152,0-1-1,-1 0 1,1 0-1,-1 0 1,0-1-1,1 1 1,-1-2-1,0 1 1,0-1-1,0 0 1,0-1-1,-1 1 1,1-1-1,0-1 1,0 0-1,0 0 1,-7-2-1,-11-4-650,0 0 1,1-3-1,-31-15 0,40 18 305,-27-14-109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1076 12091,'-5'1'478,"0"1"1,0 0-1,0 0 1,0 1-1,0-1 1,1 1-1,0 0 1,-7 6 0,6-4-310,0 0-1,0 1 1,1-1 0,0 1 0,-6 11 0,1 3-375,1 0 0,1 1 0,-6 27 0,8-27 527,-9 31-377,2 0 0,3 1 0,-4 91 0,13-136 39,1-1 1,0 1 0,0-1-1,0 1 1,1-1 0,4 11-1,-6-17 12,0 0 0,0 0 0,1 0-1,-1 0 1,1 0 0,-1 0 0,1 0-1,-1 0 1,1 0 0,0 0 0,-1 0 0,1 0-1,0 0 1,0-1 0,0 1 0,0 0-1,0 0 1,-1-1 0,1 1 0,0-1-1,1 1 1,-1-1 0,0 1 0,0-1 0,0 0-1,0 1 1,0-1 0,0 0 0,0 0-1,1 0 1,-1 0 0,0 0 0,0 0-1,0 0 1,0 0 0,0 0 0,1-1 0,-1 1-1,0 0 1,0-1 0,0 1 0,0-1-1,0 1 1,0-1 0,0 0 0,0 1-1,1-2 1,2-2-1,0 1 0,0-1 1,-1 0-1,1 0 0,-1 0 0,0 0 0,0-1 0,-1 1 1,1-1-1,3-10 0,-2 5 6,12-28 13,-1 0-1,-3-2 1,11-54-1,10-127 19,-20 73 317,-7 0 0,-6 0 0,-7 0 0,-40-235 0,15 241-34,28 124-267,4 18-47,-8-21 99,8 21-97,-1 0-1,1 0 0,0 0 1,0 0-1,0 0 0,0-1 1,-1 1-1,1 0 0,0 0 1,0 0-1,0 0 0,-1 0 1,1 0-1,0 0 1,0 0-1,-1 0 0,1 0 1,0 0-1,0 0 0,0 0 1,-1 0-1,1 0 0,0 0 1,0 0-1,0 0 0,-1 0 1,1 0-1,0 1 0,0-1 1,0 0-1,-1 0 1,1 0-1,0 0 0,-10 15 9,-3 14 8,-16 53 0,5 4 441,3 1 1,-12 125 0,23-99 61,6 171 1,8-204-743,4 0 0,4 0 0,3 0 0,3-2 0,31 83 0,-41-140-361,20 37 0,-19-43 232,20 23 0,-27-35 319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12363,'7'51'4841,"-7"4"-3105,4 4-1280,8 0-456,8-6 8,-2-5-8,7 2-8,1-1-16,-5-8-80,2-7-328,-12-14-152,7-18-1489,-3-12 1369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 7170,'14'-15'3952,"-12"43"-783,-6 18-760,-12 29-929,-9 13-384,-10 24-568,0 11-152,-5 13-304,3 8-296,5-5-640,-12-6-328,7-6 640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 6865,'-17'16'813,"0"0"0,-29 18-1,44-33-756,0 0-1,0 0 1,-1 0-1,1 0 0,0-1 1,-1 1-1,1-1 1,0 0-1,-1 1 1,1-1-1,-1 0 1,1 0-1,0-1 0,-1 1 1,1-1-1,0 1 1,-1-1-1,1 0 1,0 1-1,0-1 0,-1 0 1,1 0-1,0-1 1,0 1-1,0 0 1,0-1-1,1 0 0,-3-2 1,1 2-11,0 0-1,0 0 1,1 0 0,-1 1-1,0-1 1,-1 1 0,1-1-1,-5-1 1,2 3 41,-1 0 0,1 0 0,0 1 0,0-1 0,0 1 0,-1 1-1,1-1 1,0 1 0,0 0 0,1 0 0,-1 1 0,-5 3 0,-3 1 142,1 1-1,0 1 1,-20 17-1,17-10-31,0 1 0,0 0 0,2 1-1,0 1 1,-20 38 0,-42 110 314,75-166-506,-102 259 678,54-148-327,-61 208 0,87-217-305,5 1 0,-8 169 1,25-239-64,1 0 1,1 0 0,2 0 0,2-1-1,1 1 1,1-1 0,2 0 0,2 0-1,0-1 1,30 54 0,2-15-21,4-1 0,3-3 0,2-2 1,71 66-1,-95-102-364,2-1 0,2-2 0,0-1 0,1-1 0,2-2 0,58 28 0,70 14-766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6081,'104'-83'3153,"-101"82"-721,2 7-903,-2-3-137,-3-3-296,0 0-263,10 4-417,27 9-128,50-1-184,-30-21-40,12-3 8,3 4 64,-6 8-160,3 8-304,-16 18 240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50 8642,'8'-11'850,"-6"9"-606,-1 0 1,1 0-1,-1 0 1,0 0-1,1-1 1,-1 1-1,0 0 0,1-4 1,-2 5-178,-1 1 1,1-1-1,0 0 1,0 1-1,0-1 0,-1 1 1,1-1-1,0 0 1,-1 1-1,1-1 1,-1 1-1,1-1 1,-1 1-1,1-1 0,-1 1 1,1 0-1,-1-1 1,1 1-1,-1-1 1,1 1-1,-1 0 1,0 0-1,1-1 0,-1 1 1,1 0-1,-1 0 1,0 0-1,1 0 1,-1-1-1,0 1 1,1 0-1,-1 0 0,0 0 1,0 1-1,-4-2 77,0 0 0,-1 0 0,1 1 0,0-1 0,0 1 0,0 1 0,0-1-1,0 1 1,0-1 0,0 2 0,0-1 0,0 0 0,0 1 0,1 0 0,-1 0 0,0 0-1,1 1 1,-5 3 0,-1 3-106,0-1-1,1 1 0,0 1 0,1 0 1,0 0-1,-12 19 0,-8 12-50,21-32 7,-4 4-8,1 0 0,1 0 1,0 1-1,1 1 0,-10 24 0,17-38 9,0 0 1,1 0-1,-1 1 1,1-1-1,0 0 0,-1 0 1,1 1-1,0-1 1,0 0-1,0 1 0,0-1 1,0 0-1,0 1 1,0-1-1,0 0 0,0 1 1,1-1-1,-1 0 1,1 0-1,-1 1 0,1-1 1,-1 0-1,1 0 1,0 0-1,-1 0 0,1 0 1,0 0-1,0 0 1,0 0-1,0 0 0,0 0 1,0 0-1,0 0 1,0 0-1,0-1 0,0 1 1,1-1-1,-1 1 0,0-1 1,0 1-1,1-1 1,-1 0-1,0 1 0,0-1 1,1 0-1,-1 0 1,2 0-1,6 0-29,-1 1 0,1-2 0,0 0 0,-1 0 0,16-4 0,-16 3 20,-1-1 1,0 0 0,-1 0 0,1 0-1,-1-1 1,1 0 0,-1-1 0,0 1-1,0-1 1,6-8 0,7-8 38,23-34 0,-22 28 105,-20 26-122,0 1 0,0-1 0,0 1 0,0-1-1,1 1 1,-1 0 0,0-1 0,0 1 0,1-1 0,-1 1-1,0 0 1,1-1 0,-1 1 0,0 0 0,1-1 0,-1 1-1,0 0 1,1 0 0,-1-1 0,1 1 0,-1 0-1,1 0 1,-1 0 0,0-1 0,1 1 0,-1 0 0,1 0-1,-1 0 1,1 0 0,-1 0 0,1 0 0,-1 0 0,1 0-1,-1 0 1,1 0 0,1 2 34,-1 1-1,0-1 0,0 0 1,-1 0-1,1 0 1,0 0-1,-1 1 1,1-1-1,-1 5 0,14 59 425,22 68-1,-31-117-626,1 1-1,1-1 0,10 17 1,-12-26-101,0 0 1,0-1 0,0 0 0,1 0 0,0 0 0,0-1 0,1 0 0,9 7 0,24 8-473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1457 12427,'-6'0'533,"-1"0"0,1 1-1,0 0 1,0 0 0,-1 0 0,1 1 0,0 0 0,-6 3 0,6-2-386,1 0 0,-1 0 1,1 1-1,-1 0 0,1 0 0,-8 8 0,1 3-353,1 1 0,0 0 0,0 0-1,-8 22 1,8-18 582,-43 95-474,20-40 44,25-58 42,-3 6-28,1 1 0,1-1 1,1 2-1,1-1 0,-8 46 1,16-65-8,-1 0 0,1 0 0,0 0 0,1 0 0,-1 0-1,1 0 1,0 0 0,2 7 0,-3-11 24,1 0 1,-1 0-1,1 0 0,-1 1 0,1-1 0,0 0 0,-1 0 0,1 0 1,0 0-1,0 0 0,0 0 0,0-1 0,-1 1 0,1 0 0,1 0 1,-1 0-1,0-1 0,0 1 0,0-1 0,0 1 0,0-1 0,0 1 0,1-1 1,-1 0-1,0 1 0,0-1 0,1 0 0,-1 0 0,0 0 0,0 0 0,1 0 1,-1 0-1,0-1 0,0 1 0,1 0 0,-1 0 0,2-2 0,2 0 7,0 0 0,-1 0 0,1-1-1,-1 0 1,1 0 0,-1 0 0,0-1-1,0 1 1,0-1 0,-1 0 0,1 0-1,-1 0 1,0-1 0,2-4 0,5-8 36,-1-1 1,9-26 0,6-29 182,-2-1 0,23-146-1,-7-162 758,-13-114 178,4-46-459,-12 386 125,-18 143-554,-1 13-98,-1 10-90,-9 54-72,7-35-1,-17 153-174,8 2 0,7-1 0,9 1 0,30 226 0,-15-298-83,34 126-1,-18-120 717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6625,'86'37'3225,"-85"-36"-1032,-2 1-1049,-1 9-432,1 6 176,1 10 224,10 2-295,3 8-401,-1-5-168,3-1-208,-3-2-16,2-2-8,0 1-8,1-2 152,1 1-80,-7-2-608,-3-4-577,5-5 609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11258,'0'0'4553,"3"16"-2688,0 8-793,-8 20-384,-2 15-184,-18 16-312,-4 15-56,-8 14-88,4 18-16,-1-5 0,-1-12-8,12-24-120,0-16-176,14-16-552,-1-8-296,7-12 656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15099,'7'14'-195,"-7"-14"209,0 0 0,0 0 1,0 0-1,0 0 0,0 0 0,-1 0 0,1 0 0,0 0 1,0 0-1,0 0 0,0 0 0,-1 0 0,1 0 0,0 0 1,0 0-1,0 0 0,0 0 0,-1 0 0,1 0 0,0 0 0,0 0 1,0 0-1,0 0 0,0 0 0,-1 0 0,1 0 0,0 0 1,0 0-1,0 1 0,0-1 0,0 0 0,0 0 0,-1 0 1,1 0-1,0 0 0,0 0 0,0 1 0,0-1 0,0 0 1,0 0-1,0 0 0,0 0 0,0 1 0,0-1 0,0 0 1,0 0-1,0 0 0,0 0 0,0 1 0,0-1 0,0 0 1,0 0-1,0 0 0,0 0 0,0 0 0,0 1 0,0-1 0,0 0 1,0 0-1,0 0 0,0 0 0,0 1 0,0-1 0,1 0 1,-1 0-1,0 0 0,0 0 0,0 0 0,0 0 0,-1 0 143,-1 0 0,0-1-1,0 1 1,1 0 0,-1 0-1,0 0 1,0 0 0,1 1-1,-1-1 1,0 0-1,1 1 1,-1-1 0,-2 2-1,-6 0 72,3 0-137,-2-1-21,1 1 1,-1 0-1,1 0 1,-1 1-1,1 0 1,-16 9-1,24-11 27,-1-1 0,1 1 0,-1 0 0,1 0 0,-1-1 0,1 1 1,-1 0-1,1 0 0,-1 0 0,1-1 0,0 1 0,0 0 0,-1 0 0,1 0 0,0 0 0,0 0 0,0 1 0,-2 11-73,-5 13 217,0-1-1,-15 32 1,12-34-205,1 1 1,1 0-1,1 0 1,-5 33-1,11-53-40,-1 20-39,1 45 0,1-63 26,0-1 0,0 0 0,1 0-1,0 1 1,0-1 0,1 0 0,-1 0 0,1 0 0,0 0 0,0-1 0,1 1 0,0 0 0,-1-1-1,1 0 1,4 5 0,-6-8 7,0 0 0,0 0 1,0 0-1,0-1 0,0 1 0,0 0 0,1 0 0,-1-1 0,0 1 0,0-1 0,0 1 0,1-1 1,-1 0-1,0 1 0,1-1 0,-1 0 0,0 0 0,1 0 0,-1 0 0,0 0 0,1 0 0,-1 0 1,2-1-1,-1 0 0,0 1 0,0-2 1,0 1-1,-1 0 1,1 0-1,0-1 0,0 1 1,-1-1-1,1 1 0,-1-1 1,0 0-1,3-3 1,2-5 3,0-1 0,-1-1 1,7-21-1,-11 30 11,6-20 29,4-34-1,0 3 3,1 27-18,-10 25-11,-1-1 0,1 0 0,-1 0 1,1 1-1,-1-1 0,0 0 0,0 0 0,0 0 0,0-6 0,-1 9-7,0-1 1,0 1-1,-1 0 0,1 0 0,0 0 0,0 0 1,0 0-1,0 0 0,-1 0 0,1 0 0,0-1 1,0 1-1,0 0 0,-1 0 0,1 0 0,0 0 1,0 0-1,0 0 0,-1 0 0,1 0 1,0 0-1,0 0 0,0 0 0,-1 0 0,1 0 1,0 0-1,0 1 0,0-1 0,-1 0 0,1 0 1,0 0-1,0 0 0,0 0 0,0 0 0,0 0 1,-1 1-1,1-1 0,0 0 0,0 0 1,0 0-1,0 0 0,0 1 0,0-1 0,-1 0 1,1 0-1,0 0 0,0 0 0,0 1 0,0-1 1,0 0-1,4 20-14,12 31 1,-13-44 12,0 0 0,1 0 0,0-1 0,0 1 0,1-1 0,-1 0 0,1 0 0,11 9 0,-11-10-1,1 0-1,-1 1 1,-1-1-1,1 1 1,-1 0-1,5 10 0,17 48-80,6 14-250,-17-49-317,23 33 0,-2-14 166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14899,'69'6'5129,"32"6"-4681,-3-1-368,-19-2-40,-14-1-16,-30-8-32,-11-5 16,-5 1-56,-7-2-192,-3-7-528,-1 0-336,-1-10-1409,-2-6 1577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1292 11851,'-2'2'620,"-1"1"1,1-1 0,-1 0-1,1 1 1,0 0 0,0-1-1,0 1 1,-3 5 0,0 2-635,1 1 0,1-1 0,-4 15 0,-3 9 243,-34 83-246,-11 32-18,45-117 14,2 0 0,-8 60-1,14-71-11,0-1 1,2 0-1,0 1 0,1-1 0,5 27 0,-6-46 18,0 0-1,1 0 1,-1-1-1,0 1 1,0 0 0,1 0-1,-1 0 1,0 0-1,1 0 1,-1 0 0,1 0-1,-1 0 1,1-1 0,-1 1-1,1 0 1,0 0-1,-1-1 1,1 1 0,0 0-1,0-1 1,0 1-1,-1-1 1,2 1 0,-1-1 0,0 0 0,0 0 0,0 0 0,0 0 0,0 0 0,0 0 0,0-1 0,-1 1 0,1 0 0,0-1 0,0 1 0,0 0 0,0-1 1,0 1-1,-1-1 0,1 0 0,0 1 0,-1-1 0,2 0 0,3-5-40,0 0 1,0-1-1,0 1 0,6-13 0,12-26 132,-2-2-1,-3 0 0,-1-1 0,20-97 0,-25 71 347,-4-1-1,0-132 1,-40-153 1095,-29 14-390,41 250-889,-35-211 294,54 295-511,-1-9-2,-9-36-1,10 53 24,0 0 0,-1-1 0,1 1 0,-1 0 0,0 0 0,0 0-1,-1 0 1,1 1 0,-1-1 0,1 0 0,-1 1 0,-1 0 0,-5-6-1,8 9-32,1 0 0,0-1 1,-1 1-1,1 0 0,0 0 0,-1-1 0,1 1 0,0 0 0,-1 0 0,1 0 0,-1 0 0,1 0 0,0 0 0,-1-1 0,1 1 0,-1 0 0,1 0 0,-1 0 0,1 0 0,0 0 1,-1 1-1,1-1 0,-1 0 0,1 0 0,-1 0 0,1 0 0,0 0 0,-1 1 0,1-1 0,0 0 0,-1 0 0,1 0 0,0 1 0,-1-1 0,1 0 0,0 1 0,-1-1 0,1 0 1,0 1-1,0-1 0,-1 0 0,1 1 0,0-1 0,0 0 0,0 1 0,-1-1 0,1 1 0,-5 22 63,5-21-76,-3 28-60,2 0 1,5 59-1,17 60-10,-8-60 63,2 19-141,5 0-1,58 183 1,-45-201-127,20 59-344,33 159 1865,-60-211-252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9642,'15'34'8332,"-1"1"-4974,-6-14-3192,0 0 1,2-1-1,13 21 1,34 49-62,80 167-1,-137-256-122,33 69-145,-9-24-3387,-21-42 2554,-1-1-1673,0-8-861,-2 5 3181,5-12-2197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4:5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48 4241,'-1'-7'1091,"-5"-19"1142,0 16 2307,-2 6 4845,7 4-9343,1 0 0,0 1 1,-1-1-1,1 1 0,-1-1 0,1 0 1,0 1-1,-1-1 0,1 1 0,0-1 1,-1 1-1,1-1 0,0 1 0,0-1 1,-1 1-1,1-1 0,0 1 0,0 0 1,0-1-1,0 1 0,0-1 0,0 1 1,0-1-1,0 2 0,0 0-16,-1 3-5,0 0-1,0 0 0,-1 0 0,0 0 1,1 0-1,-5 7 0,-31 50 35,-26 45-20,-118 308 498,180-404-225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9450,'1'0'268,"-1"0"1,1 0-1,0 0 1,0 0-1,-1 0 0,1 0 1,0 0-1,0-1 1,-1 1-1,1 0 0,0 0 1,-1-1-1,1 1 1,0 0-1,-1-1 0,2 0 1,-1-8 989,-1 7-1223,-1 1 0,0 0-1,0 0 1,1-1 0,-1 1 0,0 0-1,0 0 1,0 0 0,0 0 0,-1 0 0,1 0-1,0 0 1,0 0 0,-1 1 0,-1-2-1,35 25 1281,-19-14-1255,0 1-1,-1 0 1,0 0-1,-1 2 1,0-1-1,-1 1 1,17 27-1,-4-1 157,29 66-1,-20-24 31,32 116-1,4 91-94,-60-254-138,112 531 526,-70-244 262,-44-249-581,-3-1-1,-9 112 1,4-158-391,-1-1 0,-2 0 0,0 0 1,-1-1-1,-1 1 0,-1-1 0,-22 40 0,17-42-638,13-19 779,-1-1 0,0 0 1,0 1-1,0-1 0,1 1 1,-1-1-1,0 0 0,0 0 1,0 1-1,0-1 0,1 0 1,-1 0-1,0 0 0,0 0 1,-1 0-1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10778,'-9'3'799,"1"1"1,-1 1-1,1 0 0,0 0 0,0 1 0,-9 8 0,6-4-567,0 2-1,1-1 1,-11 18 0,3-1-485,2 1 0,-24 58 0,27-57 67,4-11-132,2 1 1,0-1 0,0 1-1,-5 36 1,12-56 319,0 1 0,0-1-1,-1 0 1,1 1 0,0-1 0,0 0-1,0 1 1,0-1 0,0 0 0,0 1-1,0-1 1,0 0 0,0 1-1,0-1 1,0 0 0,0 1 0,0-1-1,0 0 1,0 1 0,0-1 0,0 0-1,0 1 1,0-1 0,1 0 0,-1 1-1,0-1 1,0 0 0,0 1-1,1-1 1,-1 0 0,0 0 0,0 1-1,1-1 1,-1 0 0,0 0 0,0 0-1,1 1 1,-1-1 0,0 0 0,1 0-1,-1 0 1,0 0 0,1 0-1,-1 0 1,0 0 0,1 1 0,-1-1-1,0 0 1,1 0 0,-1 0 0,0 0-1,1-1 1,-1 1 0,1 0 0,-1 0-1,0 0 1,1 0 0,-1 0-1,0 0 1,0 0 0,1-1 0,-1 1-1,0 0 1,1-1 0,19-16 347,13-35 666,-26 39-671,1 1-1,0 0 1,0 1-1,1 0 1,13-13-1,-14 32 205,-1 1 0,12 17 1,17 37-331,-25-41-505,0-2 0,2 1 0,0-2 1,2 0-1,0 0 0,23 21 0,-9-18-389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1196 12803,'-7'33'5705,"-3"-2"-3635,-3 9-1749,-4 28-357,1-6-297,2 0 0,2 1 0,-3 82 0,15-137 265,-1 12-125,1 1 0,0-1 0,2 0 0,0 1 0,8 26 0,-10-46 179,0 0 0,1 1 0,-1-1-1,1 0 1,-1 0 0,1 0 0,-1 0 0,1 0-1,0 0 1,-1 0 0,1 0 0,0 0-1,1 0 1,-2 0 5,1-1 1,-1 0-1,1 0 0,-1 0 0,0 1 0,1-1 1,-1 0-1,1 0 0,-1 0 0,1 0 0,-1 0 1,1 0-1,-1 0 0,0 0 0,1 0 1,-1 0-1,1 0 0,-1-1 0,1 1 0,-1 0 1,1 0-1,-1 0 0,1-1 0,2-1-30,0 0 0,-1 0-1,1-1 1,-1 1 0,1-1-1,3-5 1,-4 5 32,17-23-20,-2 0-1,0-1 0,-2-1 1,-1-1-1,-2 0 1,-1 0-1,12-49 0,-8 15 54,-4-1-1,6-105 1,-16-257 406,-23 0 507,13 284-584,-4 20-118,6 62-176,5 44-41,3 11-10,-2-1 0,1 1 0,-1-1 0,1 1 0,-1 0 0,-1-1 0,1 1 0,-1 0 1,0 0-1,0 0 0,-1 0 0,1 1 0,-1-1 0,-7-8 0,10 13 2,0 0-1,0 0 1,-1-1-1,1 1 1,0 0-1,-1 0 1,1 0-1,0 0 1,0 0-1,-1 0 1,1 0-1,0 0 1,-1 0-1,1 0 1,0 0 0,-1 0-1,1 0 1,0 0-1,-1 0 1,1 0-1,0 0 1,-1 0-1,1 0 1,0 0-1,0 0 1,-1 1-1,1-1 1,0 0-1,0 0 1,-1 0-1,1 1 1,0-1-1,0 0 1,-1 0-1,1 1 1,0-1-1,-7 9 175,-13 45 439,12-30-490,-3 16-26,1 1 0,1 1 0,-3 66 0,6 134 62,29 279 114,-11-423-453,4 0 0,4-1 0,41 120 1,-46-177 391,1-2 0,3 0 0,1-1 1,37 52-1,-1-15 763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8074,'86'-22'2559,"-83"21"-2450,-1 1 1,1-1-1,-1 0 1,1 0-1,-1 0 0,0 0 1,1 0-1,3-3 0,-6 3-116,1 1 0,-1-1-1,0 1 1,0 0 0,1-1-1,-1 1 1,0-1 0,0 1-1,1-1 1,-1 1 0,0-1-1,0 1 1,0-1 0,0 1-1,0-1 1,0 0 0,0 1-1,0-1 1,0 1 0,0-1-1,1-9-74,20-34-151,-19 41 330,-1 0 1,1 0 0,-1 0-1,1 1 1,0-1-1,0 1 1,1-1 0,2-2-1,-3 3 410,-1 1-1,1 0 0,-1-1 1,0 0-1,1 1 0,-1-1 1,0 0-1,2-3 1,-1 1 1383,-2 3 196,-8 0-1557,2 1-922,4 0 398,-4 0 3,0 0 1,0 0 0,0 0-1,0 1 1,0-1-1,0 1 1,0 1-1,1-1 1,-1 1-1,0 0 1,1 0-1,-1 1 1,-6 4-1,6-4-54,6-2 39,-1-1 0,0 0-1,1 0 1,-1 1 0,0-1 0,1 0 0,-1 1 0,0-1-1,1 1 1,-1-1 0,1 1 0,-1-1 0,1 1 0,-1 0-1,1-1 1,-1 1 0,1 0 0,-1-1 0,1 1 0,0 0 0,-1-1-1,1 1 1,0 0 0,0-1 0,0 1 0,0 0 0,0 0-1,-1-1 1,1 2 0,0-2 6,0 0 0,0 0 0,0 0 1,0 0-1,0 1 0,0-1 0,0 0 0,0 0 0,0 0 1,0 0-1,0 0 0,0 0 0,0 0 0,0 0 0,0 0 0,0 0 1,0 0-1,0 0 0,0 0 0,-1 0 0,1 1 0,0-1 0,0 0 1,0 0-1,0 0 0,0 0 0,0 0 0,0 0 0,0 0 0,0 0 1,0 0-1,-1 0 0,1 0 0,0 0 0,0 0 0,0 0 0,0 0 1,0 0-1,0 0 0,0 0 0,0 0 0,0 0 0,0-1 0,-1 1 1,1 0-1,0 0 0,0 0 0,0 0 0,0 0 0,0 0 0,0 0 1,0 0-1,0 0 0,0 0 0,0 0 0,0 0 0,0 0 0,0 0 1,0-1-1,0 1 0,0 0 0,0 0 0,0 0 29,0 0 0,0 0 0,0 0 0,0 0 0,0 0 0,0 0 1,0 0-1,0 0 0,0 0 0,0 0 0,0 0 0,0 0 0,1 0 0,-1 0 0,0 0 0,0 0 0,0 0 0,0 0 0,0 0 0,0 0 0,0 0 0,0-1 0,0 1 0,0 0 0,0 0 0,0 0 0,0 0 1,0 0-1,0 0 0,0 0 0,0 0 0,0 0 0,0 0 0,0 0 0,0 0 0,0 0 0,0 0 0,0-1 0,0 1 0,0 0 0,0 0 0,0 0 0,0 0 0,1 0-37,-1 0-4,0 0 38,0 0 50,13 2 278,-2 0-269,19 0 38,-29-2-116,1 0 1,-1 0-1,0-1 0,0 1 0,1 0 1,-1-1-1,0 1 0,0-1 1,0 1-1,0-1 0,0 1 1,0-1-1,0 0 0,0 0 1,0 1-1,0-1 0,0 0 1,0 0-1,1-2 0,0 1-5,1-1 0,0 1 0,0 0 0,0-1 0,0 1 0,0 0 0,0 1 0,0-1-1,1 1 1,-1-1 0,1 1 0,3-1 0,54-12-23,-40 10 16,33-10-7,-22 5 35,48-6 1,-70 14-7,0 0 1,0 1 0,0 0-1,0 1 1,0 0-1,-1 0 1,1 1-1,0 0 1,10 5 0,-17-6-11,-1 0 0,1 1 1,0-1-1,-1 1 1,0 0-1,1-1 1,-1 1-1,0 0 0,0 1 1,0-1-1,0 0 1,0 1-1,-1-1 1,1 0-1,-1 1 1,1 0-1,-1-1 0,0 1 1,0 0-1,0 0 1,-1 0-1,1 0 1,-1 0-1,1-1 0,-1 1 1,0 0-1,0 0 1,-1 6-1,-1 4 22,0 0 0,0 0 0,-2 0 0,-8 25 0,-35 76 17,17-44-62,-23 84 0,42-113-72,1 0-1,-5 64 1,14-88 48,1 1 0,0-1 0,1 0 0,1 0 0,1 0 0,0 0 1,1 0-1,12 30 0,-10-34 8,0-1 0,0 1-1,1-1 1,1 0 0,0-1 0,1 1 0,0-2 0,12 13 0,-18-21-27,0 1 0,0-1 0,1 1 0,-1-1 1,0 0-1,1 0 0,-1 0 0,1-1 0,0 1 1,0-1-1,-1 0 0,1 0 0,0 0 0,0-1 1,0 0-1,0 1 0,0-1 0,0 0 1,0-1-1,0 1 0,0-1 0,0 0 0,-1 1 1,1-2-1,0 1 0,0 0 0,-1-1 0,1 0 1,-1 0-1,1 0 0,-1 0 0,0 0 0,4-5 1,-3 4-127,0-1 0,-1 1 0,0-1 0,0 0 0,0 0 0,0 0 1,2-5-1,15-38-697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13707,'104'77'5177,"-26"-40"-3265,11-19-1920,-3-6 72,-1-21-168,-2-12-288,15-14-1248,-5-14 1040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10362,'6'-1'829,"1"1"0,0-1-1,0 1 1,0 1 0,-1-1 0,1 1-1,0 0 1,12 4 0,-9-1-556,0 0 0,0 0 0,-1 1 0,0 0 0,10 8 0,-2 0-302,-1 0 1,-1 1-1,-1 1 0,0 1 0,16 22 1,-2 4 198,-2 2 1,-1 0-1,20 53 1,39 151 607,-59-149-324,-5 2 0,12 176-1,-20 206 702,-12-461-1109,-24 856 1930,-23-525-1541,35-294-667,-3-2-1,-3 0 1,-44 97 0,47-123 264,-1 0 1,-2-1 0,-33 41-1,45-64 25,-1 0 0,0-1-1,0 0 1,-14 7 0,21-12-57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12099,'0'9'4689,"6"-7"-3289,-3 1-1072,2 0-488,-5-3 80,0 0 168,21 9-32,59 23-8,-33-21-24,21-4 48,-1 1 80,13 9-496,2-5-240,-11 10-592,-4 4 1656,-15 9-480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1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14387,'-4'53'4510,"4"28"-4286,0 5-736,-7 37 128,-7 204 1629,-2-95 340,11-211-1555,0 1 0,-1-1 0,-1 1-1,-1-2 1,-15 30 0,23-49-41,0 0 0,0-1 0,-1 1 0,1 0 0,0 0 0,-1 0 0,1-1 0,-1 1 0,1 0 0,-1-1 0,1 1 0,-1 0 0,0-1 0,1 1 0,-1 0 0,0-1 0,1 1 0,-1-1 0,0 0 1,0 1-1,0-1 0,1 0 0,-1 1 0,0-1 0,0 0 0,0 0 0,0 1 0,1-1 0,-1 0 0,0 0 0,0 0 0,0 0 0,-1-1 0,0 0 10,1 0 0,0 0 0,0 0 0,-1-1 0,1 1 0,0 0 0,0-1 0,0 1 0,0-1 0,1 1 0,-1-1 0,0 0 0,1 1 0,-1-1 0,1 0 0,-1 1 0,1-1 0,0 0 0,0 0 0,0-2 0,-3-22 52,-5-72 184,8 75-166,-1 1 1,-1-1-1,-1 1 0,-5-22 1,1 20 0,2-1 1,1 0-1,1 0 0,1 0 1,1-1-1,1 1 1,2 0-1,0 0 1,2 0-1,0 0 1,2 0-1,1 1 1,1 0-1,1 0 0,0 1 1,2 0-1,17-25 1,3-1 170,2 2-1,3 1 1,74-73 0,-100 109-167,1 1-1,1 0 1,-1 1 0,1 0 0,22-10 0,-31 16-66,1 1 1,0-1-1,0 1 1,0 0 0,0-1-1,1 2 1,-1-1 0,0 0-1,0 1 1,0 0-1,1 0 1,-1 0 0,0 1-1,0-1 1,1 1-1,-1 0 1,0 0 0,0 1-1,0-1 1,0 1-1,0 0 1,-1 0 0,5 2-1,-3 1-21,0-1-1,1 1 1,-2 0 0,1 0-1,-1 1 1,1 0-1,-1-1 1,3 8 0,-5-9-2,0 0 1,-1 0-1,1 0 0,-1 1 1,0-1-1,0 1 1,0-1-1,0 1 1,-1-1-1,0 1 1,0-1-1,0 1 1,0-1-1,-2 7 0,-27 106-21,26-105 18,0 0-1,1 0 0,1 0 1,0 0-1,1 0 0,0 1 1,0-1-1,2 0 0,2 13 1,4 9-5,23 58 1,4 14 87,-31-92-39,-2 0 0,1 0-1,-2 0 1,0 1 0,-2 24-1,-11 49 326,10-78-262,0-1 0,-1 1 0,-1-1 0,1 1 0,-2-1 0,-8 15 0,10-21-75,1 0-1,-1 0 1,0-1 0,0 1 0,0-1 0,0 1-1,0-1 1,0 0 0,-1 0 0,1 0-1,-1-1 1,1 1 0,-1-1 0,0 0-1,0 0 1,0 0 0,1-1 0,-1 1-1,0-1 1,0 0 0,0 0 0,0 0-1,0 0 1,-7-3 0,-6 0-106,1-1 1,-1-1 0,1-1-1,-20-10 1,20 9-129,-73-37-535,80 39 216,0-1 0,0-1-1,0 1 1,1-1 0,0-1 0,-13-15 0,13 8-471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14859,'11'40'5353,"26"-31"-4240,19-9-929,33-6 32,26-2-216,9-16 2832,3-8-2056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69 13299,'-53'-1'4905,"73"-4"-3593,19-1-1216,14-4-280,8-4 144,25 3 88,15-3-8,-3 7-16,17 7-16,-23 3 8,-16 1 56,-8 4-120,-18-7-296,5 4-336,-3-2-280,-7 5 528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14115,'-21'36'4841,"21"23"-4321,9 22-344,-6 43 120,6 13 32,-18 13-24,15-2-80,12-21-112,-16-20-40,15-12-56,-13-18 137,10-11-474,20 4-151,-5-13-544,11 4 448</inkml:trace>
  <inkml:trace contextRef="#ctx0" brushRef="#br0" timeOffset="1">538 1328 12907,'18'-14'5641,"-7"0"-2200,0-20-2921,16-4-384,7-11-144,1 5-112,2 18-408,-8 4-425,-20 12-839,9 2-168,7-1-1,-2-4 89,30-11 1392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39 12979,'2'-12'5672,"-1"2"-5084,-2 9-573,0 0 1,1 0 0,-1 1-1,0-1 1,0 0-1,0 1 1,1-1-1,-1 0 1,0 1-1,0-1 1,0 1 0,0-1-1,0 1 1,-1 0-1,-5-2 51,1 0-1,-1 1 1,1-1-1,-1 2 1,0-1-1,1 1 0,-1 0 1,0 1-1,0-1 1,1 1-1,-1 0 1,-12 5-1,-3 1-18,0 2 0,-28 15 0,31-13-1,-1 0 0,2 2-1,0 0 1,-27 26 0,13-7 220,-37 51 0,46-53-66,2 1 1,2 2-1,-23 50 1,-32 113 223,33-51-317,-45 298 0,76-366-105,3 1 0,4 0 1,11 120-1,-3-152-48,2 0 1,2-1-1,2 0 0,2-1 1,2 0-1,1-1 0,31 55 1,-34-75-126,1-1 0,1-1 1,28 32-1,-35-44 78,2 0 0,-1 0 1,1-1-1,1 0 0,-1-1 0,1 0 0,1-1 0,-1 0 1,17 5-1,-11-6 27,1-1 1,0-1 0,19 1-1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 8250,'0'-2'4250,"2"-11"1822,-5 10-5214,-4 7 771,-4 6-1611,1 0 1,1 1-1,0 1 0,1 0 0,0 0 0,0 0 0,-8 22 1,13-27-57,0 0 1,1-1 0,0 1-1,0 0 1,1 0-1,0 1 1,0-1 0,0 0-1,1 0 1,0 0 0,1 0-1,-1 1 1,1-1 0,1 0-1,-1 0 1,1 0 0,1 0-1,-1-1 1,1 1 0,0-1-1,1 1 1,-1-1 0,1 0-1,0 0 1,1-1 0,6 7-1,-9-9 6,1 0 0,0-1 0,0 0 0,0 1 0,0-1-1,0 0 1,0-1 0,0 1 0,1-1 0,-1 1 0,1-1 0,-1 0 0,1 0-1,0 0 1,-1-1 0,1 1 0,0-1 0,-1 0 0,7-1 0,2 0 74,1-1 0,0 0 0,21-8 0,-32 9-40,8-2 68,-1-1 0,0 0 0,18-11 0,-25 13 0,0 1-1,1 0 1,-1-1 0,0 0-1,0 1 1,0-1 0,0 0 0,0 0-1,-1 0 1,1 0 0,-1 0 0,1 0-1,-1-1 1,1 1 0,-1-1-1,0 1 1,0 0 0,0-4 0,-1 6 236,0 0-120,0 5-109,1 21-164,0 1-1,1-1 1,2 0 0,1 0-1,9 29 1,-11-46-288,0-1-1,1 1 1,7 14-1,-10-21 345,0 0-1,1 0 0,-1-1 1,0 1-1,1 0 0,-1 0 1,1-1-1,-1 1 0,1-1 1,0 1-1,0-1 0,-1 0 1,1 0-1,0 0 0,0 0 1,1 0-1,-1 0 0,0 0 1,0-1-1,0 1 0,0-1 1,3 1-1,22-7 404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1398 7882,'-19'24'8882,"-2"-1"-6887,10-11-2300,0 0 1,-12 19-1,15-16 226,0 1 0,0 0 0,2 0 0,0 0 0,1 1-1,-4 27 1,3-8-298,3 0 0,0 41-1,3-76 361,0-1-1,-1 1 0,1 0 0,0 0 0,0 0 0,1 0 0,-1 0 0,0-1 0,0 1 0,0 0 0,1 0 0,-1 0 0,0-1 0,1 1 0,-1 0 1,0 0-1,1-1 0,-1 1 0,1 0 0,-1-1 0,1 1 0,0 0 0,-1-1 0,1 1 0,0-1 0,-1 1 0,1-1 0,0 1 0,0-1 0,-1 0 1,1 1-1,0-1 0,0 0 0,0 1 0,0-1 0,1 0 0,0 0 4,0 0-1,0-1 1,0 1 0,0 0-1,0-1 1,0 1 0,0-1 0,0 0-1,0 0 1,0 0 0,0 0-1,0 0 1,-1 0 0,1 0 0,1-2-1,3-3 25,-1 0-1,1 0 0,-2 0 1,1 0-1,-1-1 0,0 0 1,6-12-1,-1-5 90,7-27 0,-7 23-14,26-97 887,37-245 1,-40-137 52,-32 331-824,3-190 634,-1 344-768,-1 16-17,-1-1 0,1 0-1,-1 1 1,-1-1 0,1 0 0,-1 1 0,0-1 0,-2-6 0,3 13-45,-1 0 1,1 0-1,0 0 0,0 0 1,0 0-1,0 0 0,0 0 0,0-1 1,0 1-1,0 0 0,-1 0 1,1 0-1,0 0 0,0 0 1,0 0-1,0 0 0,0 0 1,0 0-1,0 0 0,-1 0 1,1 0-1,0 1 0,0-1 0,0 0 1,0 0-1,0 0 0,0 0 1,0 0-1,0 0 0,-1 0 1,1 0-1,0 0 0,0 0 1,0 0-1,0 0 0,0 0 1,0 1-1,0-1 0,0 0 0,0 0 1,0 0-1,0 0 0,0 0 1,0 0-1,0 0 0,0 0 1,0 1-1,0-1 0,0 0 1,0 0-1,0 0 0,0 0 1,0 0-1,0 0 0,0 0 0,0 1 1,0-1-1,0 0 0,0 0 1,0 0-1,0 0 0,0 0 1,0 0-1,0 0 0,0 1 1,-2 11 88,-13 172-129,8 1-1,19 207 1,0-219-406,8-1 1,49 199-1,-35-247 73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11226,'16'14'4753,"4"9"-1736,7 6-2801,5 2-136,0 4 48,-1-1 72,-10-8-400,9 15-328,-9 2-392,-6-2-144,1 4-249,-10-10-95,-2-5 992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10658,'-49'31'5265,"-10"15"-1152,-5 15-3369,6 3-688,14 17-328,1-9 272,9 5-80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14067,'-9'0'6256,"-10"4"-5765,19-4-485,-5 2 54,1 0-1,0 0 1,0 0 0,0 1 0,0 0-1,0-1 1,-3 5 0,-27 26 192,2 1 0,1 1 0,-46 71 0,53-62-244,2 1 1,2 2-1,1 0 0,3 0 1,2 2-1,2 0 0,-10 94 1,-12 643-220,51-424-1465,-10-316 865,4-10 292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15363,'-32'60'5173,"2"0"-3553,-48 123-4475,77-178 2706,-9 28-840,9-32 964,1 1-1,0-1 1,-1 1 0,1-1 0,0 0-1,0 1 1,0-1 0,0 1-1,0-1 1,0 1 0,1-1 0,-1 1-1,0-1 1,1 1 0,-1-1-1,1 0 1,1 3 0,-1-4 37,0-1 0,1 1 0,-1 0 0,0-1 0,1 1 0,-1-1 0,0 0 0,0 1 0,1-1 0,-1 0 0,0 0 0,0 1 0,0-1 0,0 0 0,0 0 0,1-2 0,35-41 473,-31 36-333,4-4 365,-6 14-129,-1 7 89,-1 0-383,0-1-1,0 1 1,0-1 0,1 0 0,1 0-1,-1 0 1,10 14 0,-11-19-135,1 1 1,-1-1 0,1 0 0,0-1-1,0 1 1,0 0 0,0-1-1,0 1 1,1-1 0,-1 0 0,1 0-1,-1-1 1,1 1 0,0-1-1,0 0 1,-1 0 0,1 0-1,0 0 1,7 0 0,33-2-191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1360 10162,'20'-19'3600,"22"-27"0,-32 33-3174,0-1-1,0-1 1,-1 0 0,-1 0 0,12-31-1,-7-4 298,-1-1-1,8-85 1,-6 39-198,57-267 713,-54 303-936,1 1 1,4 0 0,53-103-1,-66 147-296,1 0-1,1 1 1,0 0-1,1 1 1,0 0-1,1 1 1,16-13-1,-28 26-7,-1-1 0,1 0 0,0 1-1,-1-1 1,1 1 0,0 0-1,0-1 1,0 1 0,-1-1 0,1 1-1,0 0 1,0 0 0,0-1 0,0 1-1,0 0 1,0 0 0,0 0 0,0 0-1,-1 0 1,1 0 0,0 0-1,0 1 1,0-1 0,1 0 0,0 1-2,-1 0-1,1 0 1,-1 0 0,1 0 0,-1 1 0,1-1-1,-1 0 1,0 1 0,0-1 0,0 1 0,2 1 0,2 6-9,-1 1 1,1-1 0,3 16-1,0 6 10,-2 1 0,-1 0-1,1 55 1,-1-17-36,6 24-87,3 38-137,-9-49-333,25 130 0,-20-173-1278,-3 0 0,4 80 0,-11-118 1671,0 0-1,0 0 0,0 1 0,0-1 1,0 0-1,-1 1 0,1-1 0,-1 0 0,-1 3 1,0-2 49,0 0 1,0-1 0,0 1-1,-1-1 1,1 1-1,-5 2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1373 12771,'0'3'808,"1"1"0,-1-1 0,0 0-1,0 0 1,0 0 0,0 1 0,-1 4 0,-14 40-5,6-21-609,-12 46-399,4 1 0,3 0 0,-8 140 0,22-211 189,0 5-95,0 0 0,0 0 0,3 14 1,-3-21 91,0 0 0,0 0 1,0 0-1,1-1 0,-1 1 1,0 0-1,0 0 0,1-1 1,-1 1-1,0 0 0,1 0 1,-1-1-1,1 1 0,-1 0 1,1-1-1,-1 1 0,1-1 1,-1 1-1,1-1 0,-1 1 1,1-1-1,0 1 0,-1-1 1,1 0-1,0 1 0,0-1 1,-1 0-1,1 1 0,0-1 1,0 0-1,-1 0 0,1 0 1,0 0-1,0 0 0,0 0 1,-1 0-1,1 0 0,0 0 1,0 0-1,0 0 0,-1 0 1,1 0-1,0-1 1,0 1-1,-1 0 0,1-1 1,1 0-1,5-3-38,-1 0 1,0-1 0,0 1-1,0-1 1,0-1 0,-1 1-1,9-12 1,-8 10 29,13-17 13,-2-1-1,-1-1 0,-1 0 0,-1-1 1,-1 0-1,12-38 0,41-183 86,-27 44 42,-10-2 0,5-251 0,-34-37 782,-6 414-716,6 80-167,1-1-1,-1 1 1,0 0 0,0-1 0,0 1 0,0 0 0,0-1 0,0 1-1,0-1 1,0 1 0,0 0 0,0-1 0,0 1 0,0 0 0,0-1-1,-1 1 1,1 0 0,0-1 0,0 1 0,0-1 0,0 1-1,-1 0 1,1 0 0,0-1 0,0 1 0,-1 0 0,1-1 0,0 1-1,0 0 1,-1 0 0,1-1 0,0 1 0,-1 0 0,1 0 0,0 0-1,-1 0 1,1 0 0,0-1 0,-1 1 0,1 0 0,-1 0 0,1 0-1,0 0 1,-1 0 0,1 0 0,0 0 0,-1 0 0,1 0 0,-1 0-1,1 0 1,0 1 0,-1-1 0,1 0 0,0 0 0,-1 0-1,1 0 1,0 1 0,-1-1 0,1 0 0,0 0 0,-1 0 0,1 1 0,-24 22 521,18-16-465,1 1 0,0-1 0,0 1 0,1 0 0,0 0-1,-5 14 1,-13 57 131,19-65-180,-6 26 14,2 0 0,-1 44 0,4 85 12,4-142-44,4 90-2,33 194 0,45 34-267,-36-171-427,-24-85 1019,6 1-212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15027,'23'4'5337,"-10"1"-4376,2 4-825,0-1-168,-4-1 40,9 5-8,-3 2-8,0 3-40,1 0-48,-7 6-265,2-2-103,-5-1-600,4-3-624,1-17 1120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11418,'-21'66'5522,"-1"16"-1754,-7 7-2607,0 6-465,-4 6-584,0-2-200,-9 2-96,0 2 0,10-19-40,6-9 8,14-18-352,-19-16-185,30-15 449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11114,'-15'8'5943,"2"5"-3755,-12 21-2283,17-22 807,-4 8-396,-16 35 0,14-27-228,-2 20-256,16-48 151,-1 1 1,1-1-1,0 1 1,0-1 0,-1 1-1,1-1 1,0 1-1,0-1 1,0 1 0,0-1-1,0 1 1,0-1-1,0 1 1,0 0 0,0-1-1,0 1 1,0-1-1,0 1 1,0-1 0,0 1-1,0 0 1,1-1-1,-1 1 1,0-1 0,0 1-1,1-1 1,-1 1-1,0-1 1,1 1-1,-1-1 1,0 0 0,1 1-1,-1-1 1,2 1-1,-1-1-20,0 1-1,0-1 0,0 0 1,0 0-1,0 0 0,0 0 1,0 0-1,0 0 0,0 0 1,1 0-1,-1-1 0,0 1 1,0 0-1,0 0 0,0-1 1,0 1-1,0-1 0,0 1 1,0-1-1,-1 0 0,2 0 1,2-2-59,20-13-191,-24 16 309,1-1 0,-1 1 0,1 0 0,-1-1 0,1 1-1,-1 0 1,1 0 0,-1-1 0,1 1 0,-1 0 0,1 0-1,-1 0 1,1 0 0,-1-1 0,1 1 0,0 0 0,-1 0-1,1 0 1,-1 0 0,1 0 0,0 1 0,-1-1 0,1 0-1,-1 0 1,1 0 0,-1 0 0,1 1 0,-1-1-1,1 0 1,-1 0 0,1 1 0,-1-1 0,1 1 0,-1-1-1,1 0 1,0 1 0,5 17 289,0 0 1,-1 0-1,-1 0 0,2 20 0,-3-21-595,0-1 0,0 1-1,1 0 1,2-1 0,11 26 0,-3-23 277,2-7-45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1352 14115,'-3'21'1268,"-2"0"0,-1 0 0,-1-1 1,-17 38-1,-49 70-2417,41-77 862,-68 101-2702,65-102 2261,30-43 682,4-5 50,-1 0 1,0 1-1,1-1 0,-1 1 0,1-1 0,0 1 0,-1 0 0,1-1 0,1 1 0,-1 0 0,0 4 0,0-7 0,1 0 1,0 1-1,0-1 0,0 0 1,0 0-1,0 0 0,0 1 1,0-1-1,0 0 0,1 0 1,-1 0-1,0 0 0,0 1 1,0-1-1,0 0 0,0 0 1,0 0-1,0 1 1,0-1-1,0 0 0,1 0 1,-1 0-1,0 0 0,0 0 1,0 1-1,0-1 0,0 0 1,1 0-1,-1 0 0,0 0 1,0 0-1,0 0 0,0 0 1,1 0-1,-1 1 0,0-1 1,0 0-1,0 0 0,1 0 1,-1 0-1,0 0 1,0 0-1,1 0 0,12-5 98,15-13-52,0-8-117,-2-1 0,0-2 0,-2 0 0,-1-2 1,-1 0-1,27-55 0,-24 34 131,-3 0-1,-3-1 1,24-102 0,-24 56 274,8-136 1,-15-92 458,-12 233-620,-5-365 912,4 432-531,-9-46 0,10 73-506,0-1 0,0 0 1,-1 1-1,1-1 0,0 0 0,0 1 0,0-1 0,0 1 1,-1-1-1,1 0 0,0 1 0,-1-1 0,1 1 0,-1-1 0,1 1 1,0-1-1,-1 1 0,1-1 0,-1 1 0,1-1 0,-1 1 1,0-1-1,0 1-12,0 0 1,1 0 0,-1 0 0,1 0 0,-1 1-1,1-1 1,-1 0 0,1 0 0,-1 0-1,0 1 1,1-1 0,0 0 0,-1 0-1,1 1 1,-1-1 0,1 1 0,-1-1 0,1 0-1,0 1 1,-1 0 0,-18 32 520,7-2-524,2 0 1,1 1 0,1 0 0,2 1 0,-2 47-1,4 172 43,5-209-77,10 272-7,-1 198-708,-11-478 671,-1 0 269,2 1 1,1-1 0,1 1 0,13 57 0,4-35 659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10770,'30'1'5895,"-26"-1"-5691,0 0 0,0-1 0,0 1-1,0-1 1,0 0 0,0-1 0,0 1 0,7-4 0,27-17-10,17-9-93,-51 29-35,0 0 0,0 1 1,0 0-1,0-1 1,0 1-1,1 1 1,-1-1-1,5 1 0,-8 0-16,0 0-1,0 0 1,1 1-1,-1-1 1,0 0-1,0 1 1,0-1 0,0 1-1,0-1 1,0 1-1,-1 0 1,1-1-1,0 1 1,0 0-1,0 0 1,0 0-1,-1 0 1,1-1-1,-1 1 1,1 0-1,0 0 1,-1 0-1,1 0 1,-1 0-1,0 1 1,1-1-1,-1 0 1,0 0 0,0 0-1,0 0 1,0 0-1,0 0 1,0 0-1,0 1 1,0 0-1,-1 4 71,0 0 0,0 0 0,0-1 0,-1 1 0,0-1 0,0 1 0,-1-1 0,1 0 0,-1 0 0,-4 6 0,-7 13 65,-33 59-3,27-50-189,-25 55 1,40-77 2,1-1 0,1 1 0,0 0 0,0 0 0,1 1 1,1-1-1,0 0 0,0 1 0,2 19 0,2-10-78,1-1 0,0 0 0,2 0 0,0 0 0,1 0 1,1-1-1,1-1 0,13 21 0,-20-34-37,1-1 1,0 0-1,0-1 1,0 1-1,0 0 1,1-1-1,0 0 1,-1 0-1,1 0 0,0 0 1,0 0-1,1-1 1,-1 0-1,0 0 1,1 0-1,0-1 1,-1 1-1,1-1 1,0 0-1,-1 0 1,1-1-1,0 1 1,7-1-1,10-6-257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15819,'0'0'5674,"23"12"-4330,78 22-1448,-31-31 40,-15-17-80,7-7-336,-9-13-585,-11-4-359,-6-9 4089,-2-4-2321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12843,'32'51'5177,"-10"-39"-2825,1-9-2056,13 0-232,16-6-72,-6-11-8,9 2 80,-2 1-80,-18-2-16,3-3-64,-12 7-328,-3-11 24,-6 0 216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8834,'-12'15'5402,"-12"6"-2830,6-5-2243,11-9-333,1 0 0,0 0-1,1 0 1,0 1 0,0 0 0,1 0-1,-1 0 1,-3 13 0,-2 10-59,-7 32 0,10-34 80,-11 40 94,7-33 272,2 0 0,-9 74 1,17-109-391,1 0 0,0 1 1,0-1-1,0 0 1,0 1-1,0-1 1,0 0-1,0 1 0,0-1 1,1 0-1,-1 1 1,0-1-1,1 0 0,-1 0 1,1 1-1,0 0 1,0-2-1,-1 0 1,1 1-1,-1-1 0,1 0 1,-1 0-1,1 0 1,-1 0-1,0 0 1,1-1-1,-1 1 1,1 0-1,-1 0 0,1 0 1,-1 0-1,1 0 1,-1-1-1,1 1 1,-1 0-1,0 0 1,1-1-1,-1 1 0,0 0 1,1 0-1,-1-1 1,0 1-1,1-1 1,-1 1-1,1-1 1,28-41-245,-25 36 269,21-39-38,23-54 0,-31 59 79,2 0 0,27-38 0,-42 72 1,0 1-1,0 0 1,1 0-1,0 1 1,0-1-1,0 1 0,1 0 1,-1 1-1,12-6 1,-16 8-14,0 1 0,0-1 1,0 1-1,0 0 0,0-1 1,0 1-1,0 0 0,0 0 0,0 0 1,0 0-1,0 0 0,0 0 0,0 0 1,0 0-1,0 0 0,0 0 1,0 0-1,0 1 0,0-1 0,0 0 1,-1 1-1,1-1 0,0 1 0,0-1 1,0 1-1,0-1 0,0 1 1,-1 0-1,1-1 0,0 1 0,-1 0 1,1 0-1,0 0 0,-1-1 0,1 1 1,-1 0-1,1 0 0,-1 0 0,0 0 1,1 0-1,-1 0 0,0 1 1,3 6 155,-1-1 0,-1 1 0,0 0 0,1 9 0,-2-13-151,2 117 613,2 73-921,-5-143-158,0-41 177,0 1-1,1 0 1,1 0-1,1 13 1,3-8-73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1471 13395,'-1'33'3827,"-7"47"1,-15 29-2439,-49 101-2906,47-155 144,-39 65 1,46-88 789,10-13 422,8-19 160,0 0-1,0 0 1,0 0-1,0 0 0,0 1 1,0-1-1,0 0 0,0 0 1,0 0-1,0 0 0,0 0 1,0 0-1,0 0 1,1 0-1,-1 1 0,0-1 1,0 0-1,0 0 0,0 0 1,0 0-1,0 0 1,0 0-1,0 0 0,0 0 1,1 0-1,-1 0 0,0 0 1,0 0-1,0 0 1,0 0-1,0 0 0,0 0 1,0 0-1,1 0 0,-1 0 1,0 0-1,0 0 0,0 0 1,0 0-1,0 0 1,0 0-1,1 0 0,-1 0 1,0 0-1,0 0 0,0 0 1,0 0-1,0 0 1,0 0-1,0 0 0,0 0 1,0-1-1,1 1 0,-1 0 1,0 0-1,0 0 1,0 0-1,0 0 0,0 0 1,0 0-1,0 0 0,0-1 1,0 1-1,0 0 1,5-4-23,0-1 0,-1 1 0,0-1 0,6-8 0,29-47-22,-2-2 1,42-101 0,42-146 58,-66 163 22,43-152 168,-80 226-70,-3-1 0,6-90 0,-18-31 258,-3 72-21,1 105-315,2-73 697,-15-149 0,12 233-682,-1 1 0,0-1 0,0 1 1,-1 0-1,0-1 0,0 1 1,0 0-1,0 0 0,-1 0 0,0 1 1,0-1-1,0 1 0,-6-7 1,7 10-40,0-1 0,0 1 1,0 0-1,0 0 1,0 0-1,0 0 0,0 0 1,0 0-1,-1 0 1,1 1-1,0-1 1,-1 1-1,1 0 0,-1-1 1,1 1-1,0 0 1,-1 0-1,1 1 0,0-1 1,-1 0-1,1 1 1,0 0-1,-1-1 0,1 1 1,0 0-1,0 0 1,0 0-1,0 1 1,0-1-1,-4 3 0,-4 4 16,-1 1 0,1 0-1,1 1 1,-1-1 0,2 2-1,-1-1 1,2 2-1,-1-1 1,-10 24 0,2 0 77,2 0 0,-14 54 0,9-6 112,4 1-1,-10 167 0,30 173 174,30-31-319,-25-327-200,3-1 0,3 0 0,46 118-1,-54-165 9,1-1-1,0 0 1,2 0-1,0-1 1,0-1-1,2 0 1,0 0-1,20 18 1,-24-26-217,1 1 0,0-1 0,0-1-1,0 0 1,0 0 0,1-1 0,0-1 0,0 1 0,1-2 0,-1 0 0,1 0-1,-1-1 1,1 0 0,19 0 0,25-8-714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9514,'11'0'3281,"7"5"-2769,13 1-56,7 5 168,11 2-72,11 1-296,3-2-80,12-2-104,-14-6-24,-1-5 32,-11-5-72,-16-8-792,5-6 600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10706,'46'37'3880,"-46"-37"-3823,0 0 1,1 1-1,-1-1 1,0 0-1,1 0 1,-1 0-1,0 0 1,1 0-1,-1 0 1,1 0-1,-1 0 1,0 0-1,1 0 1,-1 0-1,0-1 1,1 1-1,-1 0 1,0 0-1,1 0 1,-1 0-1,0 0 1,1-1-1,-1 1 1,0 0-1,0 0 1,1-1-1,-1 1 1,0 0-1,0 0 1,1-1-1,-1 1 1,0 0-1,0-1 1,0 1-1,1 0 1,-1-1-1,0 1 1,0 0-1,0-1 1,0 1-1,0 0 1,0-1-1,0 1 1,0-1-1,10-30-107,-1 5 357,-6 19-110,1 0 0,0 1 0,0-1-1,1 1 1,0 0 0,0 0 0,0 1 0,1 0-1,0-1 1,0 2 0,0-1 0,1 1-1,8-4 1,-6 4-62,0 0 0,0 1 0,0 0 0,1 1 0,-1 0 0,1 1 0,0 0 0,-1 0 0,1 1 0,10 1 0,-8 0-70,1 0 0,0 1-1,0 0 1,-1 1 0,23 9 0,-31-11-69,-1 1 1,1-1 0,-1 1 0,0 0-1,0 0 1,0 0 0,0 0 0,0 1-1,0-1 1,-1 1 0,1 0 0,-1 0-1,0 0 1,0 0 0,0 0 0,0 0-1,0 0 1,-1 1 0,0-1 0,1 1-1,-1-1 1,0 1 0,-1-1 0,1 1-1,0 3 1,-1 1 0,-1-1 0,0 0 0,0 1 0,0-1 0,-1 0 0,0 0 0,0 0 0,-3 7 0,-31 54 53,20-41-16,-10 20 25,-143 279-51,166-322-22,-7 19-88,-10 29 1,18-45 63,0 1 0,0-1 0,1 0 1,0 0-1,1 1 0,-1-1 0,1 0 0,2 13 1,-1-17 20,-1-1 0,1 1 0,0-1 1,0 1-1,0-1 0,0 0 1,0 1-1,0-1 0,1 0 0,-1 0 1,1 0-1,-1 0 0,1 0 0,0 0 1,0 0-1,0-1 0,3 3 1,0-1-23,-1-1 1,0 0 0,1 0 0,0 0 0,-1-1-1,1 0 1,0 0 0,9 1 0,-3-1-78,0-1-1,0 0 1,1-1 0,-1 0-1,0-1 1,0 0 0,17-7 0,-16 5-197,-1-2-1,0 1 1,-1-2 0,1 1 0,-1-1 0,-1-1 0,1 0 0,-1 0 0,0-1 0,-1 0 0,11-16 0,11-26-653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8394,'-6'30'5113,"1"19"-456,11 5-1552,3-4-1769,2-8-512,18-12-624,-10-10-128,20-11-72,4 2-16,-7-9-64,2-2-104,-9-2-312,-5-10-208,4-5-553,-1-7-423,-2-19 1080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13067,'-3'9'4436,"-9"-1"-3341,-13 7-756,23-14-310,-7 6 146,0 0 1,1 0-1,0 0 0,0 1 0,0 1 0,1-1 1,0 1-1,-5 10 0,-61 133 1061,71-148-1286,1 0 0,0 1 0,0-1 0,0 0 0,1 1 0,-1-1 0,1 1 0,1 7 0,-1-11 43,0 0 0,0 0-1,0 0 1,0-1 0,1 1-1,-1 0 1,0 0-1,0 0 1,1-1 0,-1 1-1,1 0 1,-1 0 0,0 0-1,1-1 1,-1 1 0,1 0-1,0-1 1,-1 1-1,1-1 1,0 1 0,-1-1-1,1 1 1,0-1 0,-1 1-1,1-1 1,0 1 0,0-1-1,0 0 1,-1 1-1,1-1 1,0 0 0,0 0-1,0 0 1,0 0 0,0 0-1,-1 0 1,1 0 0,0 0-1,0 0 1,0 0-1,0 0 1,0-1 0,-1 1-1,1 0 1,0 0 0,0-1-1,0 1 1,-1-1 0,1 1-1,0-1 1,10-5 2,0-1 0,-1 0 0,-1-1 0,1 0 0,-1 0 0,0-1-1,-1 0 1,0-1 0,11-17 0,-8 12 65,0 1 0,0 1 0,21-19 0,-31 31-23,1-1 0,0 1-1,-1 0 1,1-1 0,0 1 0,0 0-1,0 0 1,0 0 0,0 1-1,0-1 1,0 0 0,0 1 0,0-1-1,0 1 1,1 0 0,-1 0 0,0 0-1,0 0 1,0 0 0,3 1-1,-3-1 39,0 1 0,0 0 0,-1 0-1,1 0 1,0 0 0,-1 0 0,1 1-1,0-1 1,-1 0 0,0 1-1,1-1 1,-1 1 0,0 0 0,0-1-1,0 1 1,0 0 0,0 0-1,0-1 1,0 1 0,-1 0 0,1 0-1,0 3 1,4 20 556,0 1 1,0 33-1,-3-35-551,0 0-1,11 41 1,-6-40-215,-1-3-471,11 27 0,-16-49 566,-1 1 1,0-1 0,1 0 0,-1 1 0,0-1-1,1 0 1,-1 0 0,1 1 0,-1-1 0,1 0-1,-1 0 1,0 0 0,1 1 0,-1-1 0,1 0-1,-1 0 1,1 0 0,-1 0 0,1 0 0,-1 0-1,1 0 1,-1 0 0,1 0 0,-1 0 0,1 0-1,-1-1 1,1 1 0,-1 0 0,0 0 0,1 0-1,-1-1 1,1 1 0,-1 0 0,1 0 0,-1-1 0,0 1-1,1 0 1,-1-1 0,0 1 0,1-1 0,3-4-266,-1-1 0,0 0 1,0 0-1,-1 0 0,1 0 1,1-10-1,3-3-451,15-43-1546,5-6 988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1202 5017,'7'-4'1158,"-1"1"1,1 1-1,0-1 0,0 1 0,7-1 1,-12 2-767,0 1 0,1-1 1,-1 1-1,0 0 0,0 0 1,1 0-1,-1 0 0,0 1 1,0-1-1,1 0 0,-1 1 1,0 0-1,0-1 0,0 1 1,0 0-1,0 0 0,0 0 1,0 1-1,0-1 0,2 2 1,-3-2-329,0 1 1,-1-1 0,1 1-1,0-1 1,0 1 0,-1-1-1,1 1 1,-1 0 0,1 0-1,-1-1 1,0 1 0,0 0-1,0-1 1,0 1 0,0 0-1,0 0 1,0-1 0,0 1-1,-1 0 1,1 0-1,-1-1 1,1 1 0,-1-1-1,-1 3 1,-22 41-582,22-42 557,-67 87-585,63-79 564,13-14-52,15-21-61,-11 4 66,-1-1 0,-1 0 0,-1-1-1,8-34 1,13-99 81,-14 29 461,-1-168 0,-27-129 1155,10 347-1441,-7-70 13,10 356 1465,8 18-1678,25 347-453,-26-507 204,11 82-359,-12-119-305,1-1 1,19 53 0,-14-55-462,1-9 631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7322,'50'-3'1892,"65"3"0,-111 0-1696,-1 0 0,1 1 0,0 0 0,-1-1-1,0 2 1,1-1 0,-1 0 0,0 1 0,1-1 0,-1 1-1,0 0 1,0 0 0,0 0 0,-1 0 0,1 1-1,0-1 1,-1 1 0,1-1 0,-1 1 0,0 0 0,0 0-1,0 0 1,-1 0 0,1 1 0,1 3 0,3 5 560,13 26 992,9 14-1927,-27-52 107,-1 0-1,1 0 1,-1 1 0,0-1 0,1 0 0,-1 0 0,1 0 0,-1 0 0,1 0 0,-1 0 0,0 0 0,1 0 0,-1 0 0,1 0 0,-1 0 0,1 0 0,-1-1-1,0 1 1,1 0 0,-1 0 0,0 0 0,1 0 0,-1-1 0,1 1 0,-1 0 0,0 0 0,1-1 0,-1 1 0,0 0 0,0-1 0,1 1 0,-1 0 0,0-1-1,0 1 1,1 0 0,-1-1 0,0 1 0,0-1 0,0 1 0,0-1 0,12-18-1276,-12 19 1260,5-10-308,-1 1 0,-1-1 0,0 1 0,2-13 0,2-6 572,-2 19 1078,-4 10-1181,-1-1 0,0 0 0,1 0-1,-1 0 1,0 0 0,1 0 0,-1 1-1,0-1 1,0 0 0,1 0 0,-1 0 0,0 1-1,0-1 1,1 0 0,-1 0 0,0 1-1,0-1 1,0 0 0,0 1 0,1-1-1,-1 0 1,0 1 0,0-1 0,0 0 0,0 1-1,0-1 1,0 0 0,0 1 0,0-1-1,0 0 1,0 1 0,0-1 0,0 0-1,0 1 1,0-1 0,0 0 0,0 1-1,1 27 1434,0 0 0,-6 46 0,1-29-1164,-1 43-952,6 100 0,0-182 171,-1-16 135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6073,'1'-3'409,"14"-26"4458,1 15 1212,-16 13-5963,0 1-1,1 0 1,-1 0 0,0 0 0,0 0 0,1 0-1,-1-1 1,0 1 0,1 0 0,-1 0 0,0 0-1,0 0 1,1 0 0,-1 0 0,0 0 0,1 0-1,-1 0 1,0 0 0,1 0 0,-1 0 0,0 0-1,0 0 1,1 1 0,-1-1 0,0 0 0,0 0 0,1 0-1,-1 0 1,1 1 0,4 10 1365,5 11-1044,-4-12-377,9 14 111,-2 0 1,-1 2-1,13 36 0,-1 18-29,-2 1 0,-5 1 1,-3 0-1,5 104 0,-23 353-517,-3-486 15,-2 1-1,-26 81 1,16-67-370,-17 52-1854,17-71 1874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69 8138,'17'-13'5117,"11"-8"-895,-22 16-3748,1 1-1,0-1 0,0 1 0,0 1 1,1-1-1,-1 1 0,12-3 0,-18 6-402,1 0-1,-1-1 1,1 1-1,-1 0 1,0 0 0,1 0-1,-1 0 1,1 1-1,-1-1 1,1 0-1,-1 0 1,0 1-1,1-1 1,-1 1 0,0 0-1,1-1 1,-1 1-1,0 0 1,0-1-1,1 1 1,-1 0-1,0 0 1,0 0 0,0 0-1,0 0 1,0 1-1,-1-1 1,1 0-1,1 3 1,1 3-34,0 0 1,-1 1-1,0 0 0,2 13 1,1 4 61,24 119 532,19 281 0,-50 153 120,-87 228-3458,75-726 2471,-4 0-1,-3-1 1,-50 123 0,13-83 702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3441,'45'-4'590,"0"3"1,0 2 0,56 7-1,132 32-577,-176-29 111,399 96-62,-383-88-44,99 18 446,219 17 0,-325-47-158,363 27 344,-360-33-645,393-8 53,-279-14-54,104-6 20,7 13 79,312-56 1,-159-35 1307,-13-38-494,-402 132-991,53-14-101,1 4-1,1 3 1,165-12 0,-153 22-146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3761,'5'19'3187,"-3"-14"-3207,0 0-1,1 0 1,-1 0-1,1 0 1,0-1 0,0 0-1,1 0 1,-1 1-1,7 4 1,-4-6 7,1 1 0,0-1 0,0 0 1,0-1-1,0 1 0,0-2 0,1 1 0,-1-1 0,1 0 0,-1 0 0,10-1 1,15-1 4,42-7 0,-51 5 6,17-2 40,1-2 0,-1-2 0,0-2 0,69-28-1,174-72 218,354-90-1,319-12 1277,-444 106-1569,-359 68-75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2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33 259 9466,'-25'-4'4406,"24"3"-4394,1 1 0,-1 0 0,1 0 1,0 0-1,-1 0 0,1-1 0,0 1 0,-1 0 0,1 0 0,0-1 0,-1 1 0,1 0 0,0 0 0,-1-1 0,1 1 0,0 0 0,0-1 0,0 1 0,-1-1 0,1 1 0,0 0 1,0-1-1,0 1 0,0-1 0,0 1 0,0 0 0,-1-1 0,1 1 0,0-1 0,0 1 0,0 0 0,0-1 0,1 0 0,2-14-176,-2 12 181,2-15 2,2 0-1,0 1 1,1 0 0,0 0-1,2 0 1,0 1 0,0 0-1,2 1 1,0 0 0,1 0-1,13-13 1,-22 26-31,1 0 0,0 0-1,-1 1 1,1-1 0,0 1 0,0 0-1,0 0 1,0 0 0,0 0 0,0 1-1,0-1 1,0 1 0,0-1 0,1 1 0,-1 0-1,4 1 1,9 1-29,0 0 0,15 5 0,-11-3 23,25 6 32,-32-6 164,0-1 0,1 0-1,24 1 1,-50 10 2480,-15 12-2181,2 1 1,0 1-1,2 1 0,-19 32 1,-71 135-692,91-155 323,19-37-116,2-1 0,-1 1 0,0-1 0,1 1 0,-1 0 0,1 0 0,0-1 0,1 1 0,-1 0 0,1 0 0,-1 0 0,1 0 0,0 0 0,1 0 0,0 5 0,0-6-36,0-1-1,0 1 1,1 0 0,-1 0-1,1-1 1,0 1-1,0-1 1,0 1 0,0-1-1,0 0 1,0 1-1,1-1 1,-1 0 0,1-1-1,-1 1 1,1 0 0,0-1-1,-1 0 1,1 1-1,4 0 1,3 1-305,-1 0 1,1-1-1,0 0 0,0 0 1,0-1-1,15 0 0,45-3-459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11723,'113'5'5959,"-42"-5"-5658,119-16 0,-176 14 34,0 0 1,-1-1-1,1 0 1,0-1-1,-1 0 1,0-1-1,0-1 1,-1 0-1,1-1 1,17-13-1,-19 14-189,-9 6-153,-1 0 0,0-1-1,0 1 1,0-1 0,0 0-1,1 1 1,-1-1 0,0 0-1,0 1 1,0-1-1,0 0 1,-1 0 0,1 0-1,1-1 1,3 27-837,1-2 835,-2-1 0,-1 0 0,-1 1-1,0 0 1,-4 35 0,-63 416 33,55-422 57,2 0 0,3 0 0,2 1 1,3 56-1,3-74-23,-2-1 0,-6 64 0,-4-27 269,-3 0-1,-3 0 0,-4-1 0,-28 71 0,36-114-167,-1 0-1,-1-1 0,-1 0 0,-1-1 1,-22 26-1,37-50-144,-1-1-1,1 0 1,-1 1 0,1-1-1,-1 0 1,1 0 0,-1 1 0,1-1-1,-1 0 1,1 0 0,-1 0-1,1 0 1,-1 0 0,1 0-1,-1 0 1,1 0 0,-1 0 0,0 0-1,1 0 1,-1 0 0,1 0-1,-1 0 1,1 0 0,-1-1 0,0 1-1,-19-11-78,-19-18-434,39 28 492,-85-61 1433,52 39-615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2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6745,'0'21'3977,"-3"-11"-240,3 8-1352,3-4-1361,4-1-136,12 1-488,2-14-256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10450,'19'-24'874,"-11"15"-605,0 0 1,-1-1 0,0 0-1,-1-1 1,0 1 0,-1-1 0,0-1-1,7-22 1,0-11-7,2 0-1,3 2 1,1-1 0,34-57 0,-34 71 91,2 1 0,1 1 1,37-38-1,-48 56-347,0 0 1,1 1 0,0 0-1,1 0 1,-1 1-1,2 1 1,-1 0 0,1 1-1,0 0 1,1 1-1,15-4 1,-25 8-12,0 0 1,0 1-1,0-1 0,0 1 1,0 0-1,0 0 0,0 0 1,0 1-1,0-1 1,0 1-1,0 0 0,-1 0 1,1 0-1,0 1 0,0-1 1,4 4-1,-5-3 14,-1 0 0,0 0 0,0 0 0,0 0 0,0 1 0,0-1 0,0 1 0,-1-1 0,1 1 0,-1 0 0,0-1 0,0 1 0,0 0 0,0 0 0,0 0 0,0 0 0,-1 0 0,0 0 1,1 0-1,-1 0 0,-1 4 0,0 7 97,-1 1 1,0-1-1,-1 0 1,-10 25 0,8-22-6,-1 1 0,-2 23 0,-8 190-907,13-143 136,1-14 378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11682,'-5'33'5338,"10"-10"-1185,21-22-3521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120 122 6209,'-50'13'2525,"48"-13"-2390,0 0-1,0 0 1,0 0 0,0 0-1,1 0 1,-1 0 0,0-1 0,0 1-1,0 0 1,0-1 0,1 0 0,-1 1-1,0-1 1,1 0 0,-1 0-1,0 0 1,1 0 0,-2-2 0,-21-24 1690,15 16-392,9 11-1402,0 0-1,0-1 0,-1 1 0,1-1 0,0 1 1,0-1-1,0 1 0,0-1 0,0 1 0,0 0 1,0-1-1,0 1 0,0-1 0,0 1 0,0-1 1,0 1-1,0-1 0,0 1 0,1 0 1,-1-1-1,0 1 0,0-1 0,0 1 0,1 0 1,-1-1-1,0 1 0,0 0 0,1-1 0,-1 1 1,0 0-1,1-1 0,-1 1 0,1 0 0,-1-1 1,0 1-1,1 0 0,-1 0 0,1 0 0,-1 0 1,0-1-1,1 1 0,-1 0 0,1 0 0,27-11-324,-21 9 354,19-8-68,1 2 0,0 1-1,0 1 1,1 1-1,0 2 1,0 1 0,0 1-1,0 1 1,39 5-1,15 9 59,25 3 51,-91-16-82,0 0 0,-1-1 0,1-1 0,29-4 0,28-13 0,20-3-1579,-31 13-2528,-55 8 3334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42 8226,'-25'-40'2632,"24"40"-2611,1 0 0,0 0 0,0 0-1,-1-1 1,1 1 0,0 0 0,0 0 0,-1 0-1,1 0 1,0 0 0,0 0 0,-1 0-1,1-1 1,0 1 0,-1 0 0,1 0 0,0 0-1,0 0 1,-1 0 0,1 0 0,0 0-1,-1 0 1,1 1 0,0-1 0,0 0 0,-1 0-1,1 0 1,0 0 0,0 0 0,-1 0 0,1 0-1,0 1 1,0-1 0,-1 0 0,1 0-1,0 0 1,0 1 0,0-1 0,-1 0 0,1 0-1,0 0 1,0 1 0,0-1 0,0 0-1,0 1 1,0-1 0,-1 0 0,1 1 0,-8 19 72,5-12-31,-85 173-262,58-126 816,3 1 1,-37 109 0,47-90 46,3 1 1,-6 139 0,20-171-649,1-1 0,3 0-1,1 1 1,12 45 0,-10-20-132,-7-55-367,1-1-1,1 1 1,0 0 0,7 25-1,1-20-1898,6-7 968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6081,'74'126'3330,"-72"-123"-2962,0 0-1,-1 0 0,1 0 1,-1 0-1,0 0 0,1 0 1,0 6-1,-4-17 3456,23-55-3451,2 2 1,48-89-1,-57 124-359,2 1 0,0 0 0,2 2 0,1 0 0,0 1 0,2 1 0,36-30 0,-46 44-119,0-1 0,0 2-1,0 0 1,1 0 0,0 1 0,1 0-1,-1 1 1,1 1 0,-1 0-1,1 0 1,0 2 0,0-1-1,17 1 1,29 1-357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79 7946,'1'-1'341,"-1"0"1,0 0-1,1 0 1,-1 0 0,0 0-1,0 0 1,0-1-1,0 1 1,0 0 0,0 0-1,0 0 1,0 0-1,0 0 1,0-1-1,-1 1 1,1 0 0,-1 0-1,0-1 1,-15-22 1345,12 20-1656,1 1-1,-1 0 1,1-1-1,-1 1 0,0 1 1,-1-1-1,1 1 1,0-1-1,-7-1 1,6 3 57,0 1 0,-1 0 0,1 0 0,0 0 0,-1 0 0,1 1 1,0 0-1,0 0 0,0 0 0,-1 1 0,1 0 0,1 0 0,-1 0 1,0 1-1,0-1 0,1 1 0,0 0 0,-1 1 0,-6 5 0,-2 4 51,0 0-1,1 0 1,1 1-1,-16 24 1,19-23-106,0 1 0,1-1 1,0 1-1,1 1 0,1-1 1,-4 21-1,-10 107-32,14-102 6,-62 370 49,31-226 48,34-166-217,0 1-1,1 0 1,1-1 0,1 1-1,1 0 1,9 39 0,-9-55-88,-1-1 1,1 0 0,-1 0 0,1 1 0,1-2-1,-1 1 1,0 0 0,1 0 0,0-1-1,0 1 1,0-1 0,0 0 0,1 0 0,6 5-1,21 4-819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1326 6705,'2'-2'425,"0"-1"-1,0 0 1,0 1-1,-1-1 0,1 0 1,-1 0-1,0 0 0,0 0 1,0 0-1,0 0 1,0-5-1,5-15 474,40-135 725,62-176-1039,140-234 1175,-158 399-703,-88 167-1039,15-24 88,-16 26-104,-1-1 0,0 1 1,0 0-1,1-1 0,-1 1 0,0-1 0,1 1 1,-1 0-1,0-1 0,1 1 0,-1 0 0,1 0 1,-1-1-1,0 1 0,1 0 0,-1 0 0,1 0 0,-1-1 1,1 1-1,-1 0 0,1 0 0,-1 0 0,1 0 1,-1 0-1,1 0 0,-1 0 0,1 0 0,-1 0 1,1 0-1,-1 0 0,0 0 0,1 0 0,-1 1 0,1-1 1,-1 0-1,1 0 0,-1 0 0,1 1 0,-1-1 1,0 0-1,1 1 0,-1-1 0,0 0 0,1 1 1,-1-1-1,0 0 0,1 1 0,-2 6 89,1-5-89,-21 306 153,20 9-137,7-201-385,10 144-1450,-14-240 1058,1 1 1,1 0 0,0-1 0,2 0-1,15 37 1,-7-34-176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27 166 11434,'-26'-60'3929,"41"61"-3537,19 6-416,-5-4-96,18-3 112,4-8 56,4-6 0,0 4-152,-11-9-176,-1 2-400,0 5-144,-5-11-552,8 9 840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92 130 10706,'0'0'176,"0"1"0,0-1 0,0 1 0,0-1 0,0 1-1,0 0 1,0-1 0,0 1 0,0-1 0,0 1 0,0 0-1,1-1 1,-1 1 0,0-1 0,0 1 0,1-1 0,-1 1 0,0-1-1,1 1 1,-1-1 0,0 1 0,1-1 0,-1 1 0,1-1-1,0 1 1,0 0-170,0 0 0,0 0 0,0 0 0,0 0 0,0 0 0,-1 0 0,1 0 0,0 0 0,-1 0 0,1 1 1,0-1-1,-1 0 0,0 1 0,1-1 0,-1 0 0,1 2 0,6 32-65,-1 1 0,-2 0 0,-1 69 0,-18 116 258,3-72-12,-31 180 17,41-305-472,2-23 375,0 0 0,0 0 0,0 0 0,0 0 0,0 0 0,0 1 0,0-1 0,-1 0 1,1 0-1,0 0 0,-1 0 0,1 0 0,-1 0 0,0 1 0,-1-4 33,1-1 0,-1 1 0,1-1 0,-1 1-1,1-1 1,0 0 0,0 0 0,0 0 0,-1-3 0,-8-26-11,1-1 1,2 0-1,1-1 0,-2-43 1,8 41-117,2-1-1,1 1 1,2 0 0,14-55 0,55-134 218,-45 146-39,-23 62-147,48-126 394,-43 117-324,1 2 0,1 0 0,23-32 0,-31 50-94,-1 0 1,1 1 0,1-1-1,-1 1 1,11-7 0,-15 11-24,0 0 1,0 1-1,0-1 1,0 0-1,0 1 1,0-1 0,0 1-1,0-1 1,0 1-1,1-1 1,-1 1-1,0 0 1,0 0-1,0 0 1,1-1 0,-1 1-1,0 0 1,0 0-1,1 1 1,-1-1-1,0 0 1,0 0 0,0 1-1,1-1 1,-1 0-1,0 1 1,0 0-1,0-1 1,0 1-1,0-1 1,0 1 0,0 0-1,0 0 1,0 0-1,0-1 1,0 1-1,-1 0 1,1 0 0,0 0-1,-1 0 1,1 0-1,0 2 1,3 5-10,-1 1 0,-1 0 1,0-1-1,0 1 0,0 0 1,-1 0-1,0 0 0,-1 0 1,0 0-1,-1 0 0,-1 9 1,-2 13 10,-17 58 1,2-37 33,-1-1-1,-35 61 1,15-32-2,38-77-47,1 1 0,-1-1 0,1 1-1,-1-1 1,1 1 0,0-1-1,0 1 1,1 0 0,-1 0-1,1-1 1,0 1 0,0 0-1,0 0 1,0 0 0,1-1 0,0 7-1,2-6-19,-1 0-1,0 0 1,1 0-1,0 0 1,0 0-1,0-1 1,0 1-1,1-1 1,-1 0-1,1 0 1,0 0-1,4 2 1,18 11-36,32 15-1,-41-23 77,0 1-1,0 0 0,-1 1 1,-1 1-1,0 0 1,20 20-1,-32-27 7,0-1 0,0 1 0,-1 0 1,1 0-1,-1 1 0,0-1 0,0 0 0,-1 1 1,1-1-1,-1 1 0,0 0 0,0-1 1,-1 1-1,1 0 0,-1 0 0,0-1 0,0 1 1,-1 0-1,1 0 0,-1-1 0,0 1 0,0-1 1,-1 1-1,-2 4 0,-4 11 37,-2 0-1,0-1 1,-25 35 0,19-31-38,6-7-57,-2 2-27,0 0 0,-20 22 0,28-36-77,0 1-1,-1-1 1,0 0 0,0 0 0,0-1 0,0 1-1,-1-1 1,1 0 0,-1-1 0,0 1 0,1-1-1,-13 2 1,-43 1-3852,30-4 2844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17636,'57'35'5993,"30"5"-5681,20-2-272,-9-21-24,-10 0-72,-16-13-904,-16-11-352,-13-4-169,-9-17-103,-8-5 392,-9-1 55,-10-10 681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23 6441,'5'-3'459,"1"0"-1,0 0 0,0 0 0,0 1 0,0 0 0,0 0 1,0 1-1,1-1 0,-1 1 0,0 1 0,1-1 1,7 1-1,-11 1-403,0 0 0,1 0 1,-1 0-1,0 0 0,1 1 1,-1-1-1,0 1 0,0 0 0,0-1 1,-1 1-1,1 1 0,0-1 1,-1 0-1,1 1 0,-1-1 1,0 1-1,0 0 0,0 0 0,0 0 1,0 0-1,-1 0 0,1 0 1,-1 0-1,2 7 0,2 7 280,0 1 0,-1 1 0,-1-1 0,-1 1 0,0 33-1,-14 99 1169,0-75-510,-37 126 1,-46 72 141,-17 76-1033,108-335-139,1-4-130,0-1 0,-1 1 0,0-1-1,-1 1 1,0-1 0,-1 0 0,0-1 0,0 1 0,-1-1 0,0-1-1,-1 1 1,0-1 0,0 0 0,-16 11 0,19-14-297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9386,'174'-53'3897,"-120"45"-2609,8 3-80,6-2-608,1 2-231,-14 2-834,-12 3-639,-8 8 696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11 555 8466,'-8'29'4593,"5"-21"-696,6-2-2705,15 0-1064,-4 0-112,18-4-184,-1-7-376,10-15 384</inkml:trace>
  <inkml:trace contextRef="#ctx0" brushRef="#br0" timeOffset="1">615 38 7146,'33'-5'3184,"14"3"-1279,14 2-825,13-4-296,4 1-208,-11-3-400,-6 0-472,-7-2-1840,-8 5-625,0 3 1441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12051,'-52'63'4777,"48"-5"-3001,-1 10-1216,-7 20-512,-2 17-16,-10 3-32,2 10-16,-7-2 0,12-7 0,-10-23 16,11-14 8,1-16 136,-6-8-192,25 4-736,-13-3-120,30 7 368</inkml:trace>
  <inkml:trace contextRef="#ctx0" brushRef="#br0" timeOffset="1">347 1563 11538,'1'-21'4537,"10"-8"-2568,9-37-1737,5-17-112,5-7-24,-5 7-48,2 27-56,-16 11-8,4 21 0,1 4-16,-10 4-80,14 7-40,-11 3-264,17 2-568,11 1 680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5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0 9818,'-2'1'4626,"0"-1"-4310,0 1-1,0-1 1,0 1 0,0 0 0,0 0-1,0 0 1,0 0 0,0 0-1,-3 3 1,-43 36 5,-139 130 932,152-131-902,2 2 0,1 0 0,3 2 1,1 1-1,-30 68 0,21-29-174,5 1 0,-29 116 0,45-134-335,-13 117 0,26-145-277,1 0-1,2 0 1,2 0-1,10 58 1,-9-81-287,1 1-1,10 25 1,-12-35 298,1-1 1,-1 0 0,1 0-1,1 0 1,-1-1-1,1 1 1,-1-1-1,1 1 1,0-1-1,6 4 1,-8-7 187,0 1 1,-1-1 0,1 0-1,0 0 1,0 0 0,0 0-1,0 0 1,0 0 0,0-1-1,0 1 1,0-1 0,3 1-1,-1-1-6,-1-1-1,1 0 1,0 0-1,0 0 1,-1 0-1,7-3 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112 188 9618,'8'41'2881,"4"56"-1,-10 43-933,-27 138-2303,15-192 867,4-33-282,-2 0-1,-2 0 1,-3 0-1,-20 51 1,32-100-148,-1 1 0,0-1 0,-1 0-1,1 0 1,-6 7 0,8-11-77,0 0 0,-1 1 0,1-1 0,0 0 0,0 0 0,0 0 0,0 0 0,0 1 0,0-1 0,-1 0-1,1 0 1,0 0 0,0 0 0,0 0 0,0 0 0,-1 0 0,1 0 0,0 1 0,0-1 0,0 0 0,-1 0 0,1 0 0,0 0 0,0 0 0,0 0 0,-1 0-1,1 0 1,0 0 0,0 0 0,0 0 0,-1 0 0,1 0 0,0-1 0,0 1 0,0 0 0,0 0 0,-1 0 0,1 0 0,0 0 0,0 0 0,0 0-1,0 0 1,-1-1 0,1 1 0,0 0 0,-2-22-151,42-391 1054,-19 283-426,45-151-1,-58 253-467,1 1 0,2 1-1,0-1 1,21-33 0,-24 48-16,-1 1 1,2 0-1,-1 1 1,2 0-1,-1 0 1,1 1-1,1 0 1,0 1-1,0 0 1,0 1-1,16-7 0,-9 5 1,2 1 0,-1 1 0,1 1 0,29-5-1,-40 9 10,0 1-1,0 0 0,0 1 1,0 0-1,0 0 0,0 1 0,0 0 1,1 0-1,-2 1 0,1 1 1,0-1-1,10 6 0,-16-6-2,1 1 0,0-1 0,-1 1 0,1 0 1,-1 1-1,0-1 0,0 0 0,0 1 0,0 0 0,-1-1 0,1 1 0,-1 0 0,0 0 0,0 1 0,-1-1 0,1 0 0,-1 1 0,0-1 0,0 0 1,-1 1-1,1-1 0,-1 9 0,0 8 14,-1 0 1,-1 0 0,-6 30-1,7-48-14,-9 37 47,-2 0 0,-1-1 0,-2 0 0,-2-1 0,-23 37 0,30-56-60,2 1 0,-12 40 0,20-56-2,-1 0 1,1 1-1,0-1 1,0 0-1,0 0 1,1 0-1,0 0 1,-1 0-1,1 0 1,1 0-1,-1 0 0,0 0 1,1 0-1,0 0 1,0-1-1,0 1 1,1-1-1,-1 1 1,4 3-1,8 9-36,0-1 1,25 20-1,-33-30 42,11 10-2,-1 0-1,0 1 1,-1 0-1,0 2 1,13 21 0,-23-31 39,0 1 0,-1 0 0,0 0 0,0 0 1,-1 1-1,0-1 0,-1 1 0,0 0 0,0 0 1,-1 0-1,-1-1 0,1 1 0,-2 0 0,0 12 1,-3-5 119,1 0 0,-2 0 0,0-1 0,-1 0 0,-1 0 0,0 0 0,-1-1 0,-19 27 0,21-33-165,0-1 0,-1 0 0,0 0 0,-1 0 0,1-1 0,-2 0 0,1-1 0,-1 0 0,1 0 0,-2-1 0,1 0 0,-1-1 0,1 0 0,-1 0 0,0-1 0,-11 2 0,0-3-382,0-1 1,0-1-1,0-1 1,0-1-1,0-1 1,0-1 0,1-1-1,-1 0 1,1-2-1,1 0 1,-27-14 0,15 4-377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5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1075 9370,'10'-2'613,"0"-1"1,0 0-1,-1-1 0,1 0 1,-1 0-1,0-1 0,0-1 1,10-7-1,-7 4-332,-1-2 0,0 1 0,0-1 0,17-25 0,-12 12-195,-2-1 0,-1 0 0,0-1 0,-2 0 1,11-38-1,39-175 1807,-4 15 95,-37 157-1374,38-84 1,-54 141-590,1 0 0,0 1 1,1-1-1,-1 1 0,2 1 0,-1-1 0,10-8 0,-16 17-24,0 0-1,0 0 0,0 0 1,0 0-1,0 0 0,0 0 0,1 0 1,-1-1-1,0 1 0,0 0 1,0 0-1,0 0 0,0 0 0,0 0 1,0 0-1,0 0 0,1 0 1,-1 0-1,0 0 0,0 0 1,0 0-1,0 0 0,0 0 0,0 0 1,0 0-1,1 0 0,-1 0 1,0 0-1,0 0 0,0 0 0,0 0 1,0 0-1,0 0 0,0 0 1,1 1-1,-1-1 0,0 0 1,0 0-1,0 0 0,0 0 0,0 0 1,0 0-1,0 0 0,0 0 1,0 0-1,0 0 0,0 1 0,0-1 1,0 0-1,1 0 0,-1 0 1,0 0-1,2 11 11,-2 18 6,0-24-11,15 407-172,-7-302-269,27 269-5162,-30-323 3369,-4-15 996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35 9794,'-33'-22'4681,"19"18"-2184,-9-4-833,24 17-1464,12-1-320,7 1-152,13 6 32,-2-9 136,3 0 96,-4-7-72,1-4-56,2-10-664,-5 0 528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5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14507,'30'80'5313,"24"25"-4441,-4 7-287,-22 3-649,-25 0-193,-24-4-287,-27-4-88,-25 17-384,-2 0 4137,-20 10-2441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456 422 8130,'-20'-44'3369,"0"-28"-3436,10 30 257,5 27-159,-4-21 2,-25-58-1,30 85 59,0-1 1,-1 1 0,0 1-1,-1-1 1,0 1 0,0 0-1,0 0 1,-1 0-1,-1 1 1,1 0 0,-11-6-1,14 10 30,0 1 0,-1 0 0,1 1 0,0-1 0,-1 1 0,1 0 0,-1 0-1,0 0 1,1 1 0,-1-1 0,0 1 0,1 0 0,-1 1 0,0-1 0,1 1-1,-1 0 1,1 0 0,-6 2 0,-7 3 59,0 1 0,0 1 0,-17 10 0,34-18-180,-7 5 7,1-1-1,0 1 1,0 0-1,0 1 1,1 0-1,0-1 1,0 1-1,0 1 1,1-1-1,0 1 1,0 0-1,1 0 1,-5 12-1,2-3-64,1 1 0,1 0-1,0 0 1,2 0 0,-2 22-1,4-3-37,1-1 0,2 1 0,12 60 0,38 106 2,-27-108 123,6 29 5,-12-36 0,4-1 0,50 115 0,-60-163-266,-2 0 0,-1 1-1,9 63 1,-20-101 211,1 5-165,0-6 130,-1 1 0,0 0 0,1-1 0,-1 1 0,0 0 0,0 0-1,1 0 1,-1-1 0,0 1 0,0 0 0,0 0 0,0 0 0,0-1 0,0 1 0,0 0 0,-1 0 0,1 0 0,0-1 0,0 1 0,0 0 0,-1 0 0,1-1-1,-1 1 1,1 0 0,0 0 0,-1-1 0,1 1 0,-1-1 0,1 1 0,-2 0 0,2 0-77,-1-1 81,1 0 0,0 0 0,0 0-1,0 0 1,-1 0 0,1 0 0,0 0-1,0 0 1,-1 0 0,1 0 0,0 0-1,0 0 1,0 0 0,-1 0-1,1 0 1,0 0 0,0 0 0,0 0-1,-1 0 1,1 0 0,0 0 0,0-1-1,0 1 1,-1 0 0,1 0 0,0 0-1,0 0 1,0 0 0,0-1 0,-1 1-1,1 0 1,0 0 0,0 0-1,0-1 1,-15-21-1060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13627,'39'17'5753,"19"-2"-2864,30 5-2297,10-3-168,-6-6-344,-11-7-48,-5-2-32,-8-2-24,-12-5-88,5-1-48,-25-6-560,-7 1-136,-25-1 504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11474,'0'-7'4025,"0"4"-3441,14 1-592,4-6-96,13 4 48,19-8 80,7-7 8,29 7 48,9 6 32,3 4-48,0 2-592,1 2-3352,16-1 2751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12891,'27'5'4225,"33"1"-4281,15 0 112,17-6-544,4 4 416</inkml:trace>
  <inkml:trace contextRef="#ctx0" brushRef="#br0" timeOffset="1">239 488 14283,'23'26'5145,"-18"-15"-3745,39 1-1504,8-3-16,4-16 112,9-7-184,3-26 144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2457,'52'-43'1944,"-50"42"-1719,-1-1 0,0 1 1,0-1-1,0 0 0,0 0 0,0 1 1,0-1-1,0 0 0,0 0 0,-1 0 1,1 0-1,-1 0 0,1 0 0,-1 0 1,0 0-1,0 0 0,0 0 0,0 0 0,0 0 1,-1-4-1,0-6 655,4-23 1355,2-1-1,12-45 0,-15 77-1532,1 10-291,3 12-484,-1-6 62,6 13-10,-1 1 1,10 42-1,10 97 70,9 210 1,-28-182 149,-25 324 1,12-492-157,-5 34 131,10-73-126,1-1 1,0 1 0,1 0-1,1 1 1,0-1-1,1 1 1,0 0-1,1 1 1,13-16-1,-11 16-45,0 1-1,1 0 1,0 1-1,1 0 1,0 0-1,0 2 1,1-1-1,0 2 1,22-10-1,-4 4-11,1 2 0,1 1 0,41-7-1,-61 14 10,0 1-1,0 0 1,0 1-1,0 1 1,1 0-1,-1 1 1,23 4-1,-29-3 17,0 0 0,0 0 0,-1 1 0,1 0 1,-1 0-1,0 0 0,0 1 0,0 0 0,0 0 0,-1 1 0,0 0 0,0-1 0,0 2 0,0-1 1,-1 0-1,6 11 0,1 3 67,-2 0-1,-1 0 1,0 1 0,-2 0 0,0 1-1,-1 0 1,-1-1 0,2 35 0,-4-13-892,-2 0 0,-2 0 1,-10 61-1,5-58 171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1890 1353 5337,'34'-84'2281,"-32"79"-2006,0 0-1,0 0 1,1 0 0,0 1 0,0-1 0,0 1 0,6-7 0,-7 10-246,0-1 0,-1 0 0,1 0 0,-1 0 0,1 0 0,-1 0 0,0 0 0,2-5 0,-1-1 345,1-1 0,-1 0 0,0 0-1,-1 0 1,0 0 0,-1 0 0,0 0 0,0 0 0,-3-17-1,-4-7 218,-14-45 0,4 20 141,9 30-610,-1 1 0,-1 1 0,-24-44 0,17 38 2,-1 2 1,-2-1-1,-1 2 0,-47-52 1,-84-55 316,-66-94-406,202 213 4,-1 1 0,0 1 0,-2 0 0,1 2 0,-2 0 0,0 1 1,0 1-1,-1 0 0,-30-9 0,11 7-53,0 3 1,0 1-1,-1 1 0,-51-1 0,19 1 12,42 4 4,-63 1 0,84 4-23,1 0 0,-1 1 0,1 0 0,-1 1 0,1 0 0,0 1 0,0-1 0,0 2 0,1-1 0,0 1 0,-11 8 0,-9 10-58,-44 45 0,21-18 54,34-35 15,-113 110-84,113-106 50,1 1 1,1 0 0,1 1 0,1 0 0,-14 29 0,7-1-43,-26 99 0,2 55-41,43-194 126,-48 329 18,45-277-14,3 0 0,3-1 0,15 100 1,-3-87-14,3-1 1,51 135-1,-50-165 1,1-2-1,2-1 1,1 0-1,3-2 1,1 0-1,36 39 1,23 14-26,130 108 1,-199-185 10,2-1 0,-1-1 1,1 0-1,1-2 1,0 0-1,0-1 1,0 0-1,1-2 0,0-1 1,1 0-1,-1-1 1,1-1-1,0-2 1,38 0-1,12-6-3,-1-4-1,117-28 0,-139 22 37,86-38-1,-84 31-3,27-13-4,108-67 0,-158 84 85,-2-2 0,0 0 0,-1-1 0,-2-2 0,0 0 0,-1-1 0,-1-2 0,-2 0 0,0 0 0,14-33 0,-8 11 121,-3-1 0,-2-1 0,-2 0 0,-2-1 1,10-68-1,-18 70-11,-2 0-1,-3-1 1,-1 1 0,-2 0 0,-3-1-1,-2 1 1,-17-71 0,15 90-160,-1 0 0,-1 1 0,-2 0 0,0 1 0,-2 1 0,-1 0 0,-2 1 0,0 0 0,-2 2 0,0 0 0,-2 1 0,0 1 0,-29-22 0,30 29-160,-2 2 0,1 0 1,-1 1-1,-1 2 0,0 0 1,-1 1-1,0 2 1,-34-7-1,30 9 121,0 1-1,-1 1 1,1 2-1,0 1 1,-1 1-1,1 1 1,-37 9-1,-16 10 447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48 597 4633,'31'-33'1588,"-31"33"-1497,0 0 0,0 0 0,1-1 0,-1 1-1,0 0 1,0-1 0,0 1 0,0 0-1,1 0 1,-1-1 0,0 1 0,0 0 0,0-1-1,0 1 1,0 0 0,0-1 0,0 1 0,0-1-1,0 1 1,0 0 0,0-1 0,0 1 0,0 0-1,0-1 1,0 1 0,0 0 0,0-1 0,-1 1-1,1 0 1,0 0 0,0-1 0,0 1 0,0 0-1,-1-1 1,1 1 0,-1-1 0,-1 1 2191,4 7-1745,25 23-686,-21-24 137,8 8 2,1 0 0,1-1 0,0-1 0,1 0 0,19 9 0,-15-11 9,1-1 1,0-1 0,1-1 0,0-1 0,0-1 0,0-1 0,0-2-1,30 1 1,-45-3 40,0-1 0,1 0 0,-1-1-1,0 0 1,0 0 0,0-1 0,0 0 0,-1 0-1,1-1 1,-1 0 0,0 0 0,0-1-1,0 0 1,11-10 0,-4 1 149,-1 1 0,-1-1-1,-1-1 1,0 0 0,14-27 0,-8 11 34,-2-1 0,-2-1 0,0-1 1,-3 0-1,10-49 0,-19 71-105,0 0 0,0 0 0,-1 1-1,-1-1 1,0 0 0,-1 0 0,0 0 0,0 1 0,-1-1 0,-1 1 0,-9-20 0,5 16-81,-1-1 0,0 1 0,-1 1 0,-1-1 0,0 2 0,-1 0 0,-18-16 0,26 26-37,0-1 1,-1 1-1,1 0 0,-1 1 0,0-1 1,1 1-1,-1 0 0,-1 0 0,1 0 1,0 1-1,0 0 0,0 0 1,-1 0-1,1 1 0,-1-1 0,1 1 1,0 1-1,-1-1 0,1 1 1,0 0-1,-1 0 0,1 0 0,0 1 1,0 0-1,0 0 0,-6 3 1,-11 7-19,0 1 0,0 1 0,1 1 1,-23 22-1,30-25 10,-35 29-42,3 1 0,-50 58 0,80-81 37,0 2 0,2 0 0,1 0 0,0 1 0,2 1 0,0 0 0,2 0 0,-11 39 0,10-19 44,2 1 1,2 1-1,1-1 0,3 1 1,2 0-1,1-1 0,14 81 1,-11-107-49,1 0 0,1 0 1,1-1-1,0 0 1,1 0-1,1 0 0,1-1 1,0-1-1,1 0 1,1 0-1,0-1 1,1-1-1,0 0 0,20 15 1,-2-5 31,2-2 1,0-1 0,1-2 0,1-1-1,68 23 1,-81-32 9,1-2 1,42 7 0,-53-12-149,1 0 0,0 0 0,0-2 0,0 0 1,-1 0-1,25-6 0,35-17-260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10386,'10'-29'1306,"-7"20"-721,1 0 1,0 0 0,0 0 0,8-11-1,-11 18-574,1 1-1,-1-1 0,1 1 0,0 0 0,0-1 0,-1 1 0,1 0 0,0 0 0,0 0 0,0 0 0,0 0 0,0 1 0,0-1 1,1 1-1,2-1 0,34-3 46,9 5 34,62 10-1,-47-4-31,13 2 9,71 5 107,-122-13-80,0-2 0,0 0 0,45-8 1,-61 7-292,1-1 0,-1 0 0,0 0 0,16-9 0,-3 0-260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11002,'2'4'4649,"1"-2"-1512,27-2-3121,12-2-208,33-2 232,13-4 88,15-2-48,0-4 48,-18 0-472,-14 0-280,-5 3-832,4 4-993,7 1 1625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10266,'5'-21'4662,"6"2"-3656,-11 18-1012,1 0 0,0 1 1,-1-1-1,1 0 0,0 1 0,0-1 1,0 0-1,-1 1 0,1-1 0,0 1 1,0-1-1,0 1 0,0 0 0,0-1 1,0 1-1,0 0 0,0 0 0,0-1 0,0 1 1,0 0-1,0 0 0,0 0 0,0 0 1,0 1-1,0-1 0,0 0 0,0 0 1,0 1-1,0-1 0,0 0 0,0 1 0,0-1 1,0 1-1,0-1 0,-1 1 0,1-1 1,0 1-1,0 0 0,1 1 0,8 9 131,-1 0-1,0 1 1,0 0 0,-1 1-1,-1-1 1,11 26-1,-4-10 121,17 26-97,2-1 1,2-2-1,3-1 1,2-2 0,2-2-1,56 48 1,-71-70-138,-1 2 0,-1 1 0,-1 1 0,-2 0 0,22 37 0,-21-27 30,-4-8 107,22 50 1,-39-65-2009,-3-14 1251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23 9666,'1'-4'5043,"-2"-12"-2600,1 16-2385,-1-1 1,0 1 0,1 0-1,-1-1 1,0 1 0,1 0-1,-1 0 1,0 0 0,1 0-1,-1 0 1,0 0 0,1 0-1,-1 0 1,0 0 0,0 0-1,1 0 1,-1 0 0,0 0-1,1 1 1,-1-1 0,0 0-1,1 0 1,-1 1 0,0-1-1,1 0 1,-2 2 0,-22 14-36,5 1 6,1 1 0,1 0 1,0 1-1,1 1 0,1 0 1,-16 32-1,-2-1-36,24-37-1,1 0 0,-12 23-1,-39 86-6,14-19 52,-7 16-222,50-115-76,1 0 0,-1 1-1,1-1 1,0 1-1,0 0 1,0 7 0,2 5-412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7626,'17'11'4445,"-11"-10"-4369,-12-8 1108,4 6-1037,0 1 0,-1-1 0,1 1 0,0 0 0,-1-1 0,1 1 0,-1 1 1,1-1-1,0 0 0,-1 0 0,1 1 0,0 0 0,-1-1 0,-2 2 0,3-1-97,-1 0-12,-5 0-22,0 1 1,0 0-1,1 1 1,0 0-1,-1 0 1,1 0-1,0 1 1,1 0-1,-1 1 1,-6 5-1,-134 131 27,143-137-48,0 0 0,1 0 0,-1 0 0,1 1 0,0-1 0,1 1 0,-1-1 0,1 1 0,0 0 0,0 0 0,0 0 0,1 0 0,-1 1 0,1-1 0,1 0 0,-1 1 0,1-1 0,0 0 0,0 1 0,1-1 0,-1 0 0,1 1 0,0-1 0,0 0 0,3 5 0,-3-8-5,0-1 0,0 0 0,0 1-1,0-1 1,0 0 0,0 0 0,1 0 0,-1 0-1,0 0 1,1 0 0,-1 0 0,1 0-1,-1 0 1,1-1 0,2 2 0,27 5-105,-27-6 99,15 2 36,1-1 0,-1-1 1,1 0-1,0-2 0,-1 0 0,1-2 1,-1 0-1,35-10 0,-21 2 255,-1-1-1,0-2 0,-1 0 0,35-24 0,-48 25-268,0-1-1,0-1 1,-1 0-1,-1-1 1,-1-1-1,22-31 1,-37 48-58,1 0 0,-1-1 0,0 1 0,0 0 0,1-1 0,-1 1 0,0-1 0,0 1 0,1-1 0,-1 1 0,0 0 0,0-1 0,0 1 0,0-1 0,0 1 0,0-1 0,0 1 0,0-1 0,0 1 0,0 0 0,0-1 0,0 1 0,0-1 0,0 1 0,0-1 0,0 1 0,-1-1 0,1 1 0,0 0 0,0-1 0,0 1 0,-1-1 0,1 1 0,0 0 1,-1-1-1,1 1 0,0 0 0,0-1 0,-1 1 0,1 0 0,-1 0 0,1-1 0,0 1 0,-1 0 0,1 0 0,-1 0 0,1 0 0,-1-1 0,1 1 0,-1 0 0,-14-7-663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67 7490,'76'-51'3166,"-57"36"206,-35 25-2039,3 2-1153,1 1 1,0 0 0,0 1 0,1 0 0,1 1 0,1 0-1,0 1 1,1 0 0,-9 24 0,1 0 416,-16 69-1,3-8-301,-22 22-723,39-88-547,12-33 771,-1-1 1,1 1 0,-1-1-1,1 1 1,0-1 0,0 1-1,0 0 1,0-1 0,0 1-1,0-1 1,0 1 0,0-1-1,1 1 1,-1 0 0,1-1-1,-1 1 1,1-1 0,-1 1-1,2 1 1,5-2-797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12547,'111'-27'5316,"56"-5"-7495,-121 24 2017,-19 4 771,0 1 0,0 2 0,0 0 0,1 2 0,49 8 0,-75-9-585,0 1 0,1-1 0,-1 1 0,0 0-1,0-1 1,0 1 0,0 0 0,0 0 0,0 0 0,0 1 0,3 1-1,-5-2-28,1-1 0,-1 1 0,1 0 0,-1-1 0,0 1 0,1 0 0,-1 0 0,0-1 0,0 1 0,0 0 0,0 0 0,1-1 0,-1 1 0,0 0 0,0 0 0,0-1-1,-1 1 1,1 0 0,0 0 0,0-1 0,0 1 0,0 0 0,-1 0 0,1-1 0,0 1 0,-1 0 0,1-1 0,-1 1 0,1 0 0,0-1 0,-1 1 0,1-1 0,-1 1-1,-1 0 1,-13 19-7,0 1-1,1 0 0,-15 31 1,-26 72 462,30-66-248,-102 268 947,125-317-1167,0 0 0,0 0-1,0 11 1,-5 26-525,5-42 470,1 0-131,-1 0 0,1 0 1,0 0-1,0 1 0,0-1 0,0 1 1,1-1-1,0 1 0,0-1 1,0 1-1,1-1 0,1 7 0,13 19-322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12099,'47'101'4128,"-19"-59"-3383,-5 6-609,4 6 112,6 1 56,-6-7-152,4-2-120,-4-4-480,-1-3-360,-7 8-953,-5 1-695,-4 11 1575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4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957 222 4825,'-12'-1'2027,"10"1"-1781,-1 0 0,1 0 0,0 0 0,-1 0 0,1-1 0,0 1 0,-1-1 0,1 0 0,0 1 0,0-1 1,0 0-1,0 0 0,0 0 0,0-1 0,-4-2 0,-11-5 14,-1 2-244,9 3-7,-7-4 14,1 0 0,-25-16-1,15 6 25,-43-31 361,55 39-144,-1 0-1,0 1 0,-1 1 1,0 0-1,0 1 0,-1 1 1,0 0-1,0 1 1,-25-4-1,35 8-255,1 0-1,-1 0 0,0 1 1,0 0-1,0 1 1,0-1-1,0 1 1,0 0-1,0 1 1,0-1-1,1 1 1,-1 0-1,1 1 1,-1-1-1,1 1 0,0 0 1,0 0-1,-8 8 1,-6 6-29,0 0 1,1 2-1,-17 22 1,14-16-76,-2 5 43,1 0 0,-27 50-1,-27 68 77,51-90-7,4 1 1,-24 98-1,25-82 28,20-73-57,-4 10 725,1-1-1,1 0 1,0 1 0,0-1-1,1 22 1,5-1 1060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11995,'11'4'4770,"22"5"-5158,0 5 431,-1 1 0,-1 1 0,-1 2 0,0 1 0,-1 1 0,-1 2 0,-1 0 0,-1 2 1,44 53-1,-27-27 163,-20-26-1168,32 48 0,-51-67 219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10498,'0'14'4153,"-5"4"-2585,5 11-1095,-7 19-321,-3 15 72,-8 21 96,-8 8-80,-3 1-104,3-7-56,4-11-56,1-11 0,1-4-304,-4 1-176,1 0-288,-2 0-177,25 1-591,3-7-544,14-6 1311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13179,'11'8'4689,"9"-2"-3377,15 6-1528,6-4 72,13-2 168,-5-6 120,4-6-416,-5-2-344,-12-3-520,-6 4-321,-11 1 9,0 2-144,-4 3-177,-3-2 105,4 4-200,-7-5-401,8 1 1665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28 10602,'12'1'3595,"-13"0"-2148,-21 4-1654,7-2 436,1 1-230,0 0 1,1 2-1,0-1 1,-15 10-1,12-6 41,2-1 19,0 1 0,1 1 0,0 0 0,1 1-1,0 0 1,0 1 0,1 0 0,1 1 0,0 0 0,1 1-1,0 0 1,1 0 0,-9 24 0,-1 5 2,3 2 0,2 0 0,-11 67 1,21-97-61,1-7-7,0 0 0,0 0-1,1 0 1,1 0 0,-1 0 0,1 0 0,0 0 0,1 0 0,2 13 0,-2-20 1,0 0 1,-1 0-1,1 1 1,0-1-1,0 0 1,0 0 0,0 0-1,0 0 1,0 0-1,0 0 1,0 0 0,1-1-1,-1 1 1,0 0-1,0 0 1,1-1-1,-1 1 1,0-1 0,1 0-1,-1 1 1,1-1-1,-1 0 1,1 0-1,-1 0 1,3 0 0,5 0 25,0 0 1,0-1 0,10-2 0,-13 2 3,29-6 172,0-1 0,-1-1 0,0-2 0,0-2 0,38-20 0,-48 20-127,-1-1 0,-1-1 0,0-1 0,-1 0 0,0-2 0,-2-1 0,30-35 0,12-25-41,112-134 140,-106 137-1145,-66 76 907,-1-1-1,1 1 1,-1 0-1,1-1 1,-1 1-1,0-1 1,1 1-1,-1 0 1,0-1-1,1 1 1,-1-1-1,0 1 1,0-1-1,1 1 1,-1-1-1,0 1 1,0-1-1,0 1 1,0-1-1,0 0 1,0 1-1,0-1 1,0 1-1,0-1 1,0 1-1,0-1 1,0 1-1,0-1 1,0 1-1,0-1 1,0 1-1,-1-1 1,1 1 0,0-1-1,0 1 1,-1-1-1,1 0 1,-18-1-705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6857,'-12'20'3161,"9"14"-1136,3 5-1417,15 23-336,1 16 232,8 24 496,-3 7 32,4-5-168,-1-11-215,1-24-305,4-8-312,3-12-976,0-3-929,5-6 1073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1640,'3'-6'380,"1"0"117,0 0-1,-1 0 1,0-1 0,-1 1-1,0-1 1,0 1 0,0-1-1,0 0 1,-1 1 0,0-1-1,-1 0 1,0-8-1,1 15-430,-1-1 0,0 0 0,0 0 0,1 0 0,-1 0 0,0 0 0,1 0 0,-1 0 0,1 0-1,-1 1 1,1-1 0,0 0 0,-1 0 0,1 1 0,0-1 0,-1 0 0,1 1 0,0-1 0,0 1-1,0-1 1,-1 1 0,1-1 0,0 1 0,0 0 0,0-1 0,0 1 0,0 0 0,1 0 0,2-1-73,-3 0 13,0 1 0,0 0 0,-1 0 0,1 0 0,0 0 0,0-1 0,0 1 0,0 0 0,0 0 0,0 1 0,-1-1 0,1 0 0,0 0 0,2 1 0,-1 0 17,0 1 0,0 0 0,1 0 1,-1 0-1,0 0 0,0 0 0,-1 0 0,3 3 1,9 13 118,-1 0 0,19 39 0,-17-34-58,0 0 0,1-1 0,1 0 0,33 34 0,-27-33-192,-1 1 0,31 48 0,-30-28-12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4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39 1464,'36'21'679,"-36"-21"-668,0 0 0,0 0-1,0 0 1,-1 0 0,1 0-1,0 0 1,0 0 0,0 0-1,0 0 1,0 1 0,0-1-1,0 0 1,0 0 0,0 0 0,-1 0-1,1 0 1,0 0 0,0 0-1,0 0 1,0 1 0,0-1-1,0 0 1,0 0 0,0 0 0,0 0-1,0 0 1,0 0 0,0 1-1,0-1 1,0 0 0,0 0-1,0 0 1,0 0 0,0 0-1,0 0 1,0 0 0,0 1 0,0-1-1,0 0 1,0 0 0,0 0-1,0 0 1,0 0 0,1 0-1,-1 0 1,0 1 0,0-1 0,0 0-1,0 0 1,0 0 0,0 0-1,0 0 1,1 0 0,-13-1 2042,-54-21 2536,60 17-2482,19 4-2372,8-2 268,-12 1-1,-1 0 28,-1 0 1,0 1-1,0 0 1,1 0-1,-1 1 0,0 0 1,1 0-1,-1 1 1,10 1-1,-15-1-16,0-1 0,1 0-1,-1 0 1,0 1-1,1-1 1,-1 0-1,1-1 1,-1 1-1,0 0 1,1-1 0,-1 1-1,0-1 1,3-1-1,20-3 111,-31-12 908,4 16-1217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49:4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5985,'76'71'1655,"-61"-57"-1294,-11-14-419,0-2 23,24 1-9,1 2 0,-1 1-1,0 1 1,0 1 0,29 9-1,133 49 27,-37-9 4,-65-27 118,1-5 1,0-3 0,129 8-1,-177-25 144,0-2 0,0-1-1,0-3 1,-1-1 0,1-2-1,-1-2 1,-1-1 0,0-2-1,39-20 1,-60 24-69,0 0-1,0-1 1,-1-1 0,-1-1 0,0-1-1,21-21 1,-17 13 355,-1-2 0,-1-1 0,28-48 0,-21 31 148,17-31 30,-11 10-538,3 0 0,72-98-1,-102 154-689,0 0-1,1 1 0,0-1 0,0 1 0,0 0 0,0 0 1,1 0-1,0 1 0,0 0 0,0 0 0,0 1 0,12-5 1,25-5-1315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18748,'23'23'6169,"-7"2"-6129,-1-6-2352,-3 0 55,-10-12 1441,-2-7-4585,3-9 4761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973 815 3577,'3'2'440,"0"0"1,0 0-1,0-1 1,-1 1-1,2-1 1,-1 0 0,0 0-1,4 1 1,18 8 1516,-19-6-1246,0 1 0,-1-1 0,0 1-1,5 6 1,0 4 6544,-13-34-6869,1-1-1,0-28 0,1 9-194,-4-27 183,-6-205 586,18 152-895,1-110 109,-8 224-124,0 0 1,-1 0-1,1 1 1,-1-1-1,0 0 1,0 0-1,-1 0 0,-1-4 1,1 7-25,1 0 1,0 1-1,0-1 1,-1 0-1,1 1 1,-1 0-1,1-1 1,-1 1-1,0 0 0,0 0 1,0 0-1,1 0 1,-1 0-1,0 0 1,0 0-1,0 1 1,0-1-1,0 1 0,0-1 1,-1 1-1,-1 0 1,-13-1 0,0 2 0,1 0 1,-1 1-1,1 1 0,0 0 0,-1 1 1,-18 8-1,13-5-25,-20 5-19,1 2 0,1 2-1,1 2 1,0 1 0,2 2 0,0 2 0,-59 48 0,31-11-58,-84 102 1,111-119 47,-75 98-77,97-117 72,0 1 0,2 1 0,1 0 1,-12 38-1,20-51 9,2 0 0,-1 0-1,2 1 1,0-1 0,0 1 0,2 0 0,-1-1 0,2 1 0,0 0 0,0-1-1,2 1 1,-1-1 0,2 1 0,0-1 0,0 0 0,1-1 0,1 1 0,0-1 0,1 0-1,11 16 1,-10-17-2,1 0-1,1-1 0,-1 1 1,2-2-1,-1 0 0,1 0 1,1-1-1,0 0 0,0-1 1,0 0-1,1-1 0,0 0 1,0-1-1,1-1 0,15 4 1,17 0 26,0-2 0,0-2 0,58-3-1,-2 1 115,-94-2-102,0 0-1,0 1 0,-1 0 1,1 1-1,0 0 0,-1 0 1,12 4-1,-18-5-7,0 0 1,0 0-1,0 0 1,0 0 0,0 0-1,0 0 1,0 0-1,0 0 1,0 0-1,0 0 1,-1 0-1,1 1 1,-1-1-1,1 0 1,-1 0-1,1 1 1,-1-1-1,0 0 1,1 1-1,-1-1 1,0 0-1,0 1 1,0-1-1,0 1 1,0-1-1,0 0 1,-1 1-1,1-1 1,0 0-1,-1 1 1,1-1-1,-1 0 1,1 1-1,-1-1 1,0 0-1,1 0 1,-2 2-1,-6 8 29,0 1-1,-1-2 1,0 1-1,-1-1 1,-14 12-1,-3 3 10,-35 38 29,-100 133-1,125-142-66,2 1 0,2 1 0,-34 82 0,59-117-9,0 0-1,2 1 0,0-1 1,1 1-1,-2 36 1,6-43-6,1 1-1,1-1 1,0 0 0,1 1-1,1-1 1,0 0 0,1 0-1,11 25 1,-6-19-5,1-1 0,1 0 0,1-1 0,23 31 0,-27-41 7,1 0 0,0 0 0,0 0 0,0-1 1,1-1-1,0 0 0,1 0 0,0-1 0,0 0 1,15 5-1,-5-4-237,1-2 1,-1 0-1,1-2 1,0 0-1,39-1 1,-3-5-2483,58-9 1,-16-3 661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11338,'-2'-10'4085,"2"9"-1972,0 4-597,0-3-1156,0 0-260,2 10-33,81 224 1096,-55-163-854,196 530 350,-187-516-635,54 87 0,22 47 40,-99-184-420,-2 1 0,-1 0 0,-2 1 0,9 74 0,-18-106-1969,-1-15 1102,0-18 228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50 8122,'5'-46'5709,"-6"46"-5659,1 1 1,0-1-1,0 0 1,0 0-1,0 0 1,0 1-1,-1-1 0,1 0 1,0 0-1,0 0 1,0 0-1,0 0 1,-1 1-1,1-1 1,0 0-1,0 0 0,0 0 1,-1 0-1,1 0 1,0 0-1,0 0 1,-1 0-1,1 0 1,0 0-1,0 0 0,0 0 1,-1 0-1,1 0 1,0 0-1,0 0 1,-1 0-1,1 0 1,0 0-1,0 0 0,0 0 1,-1 0-1,1 0 1,0-1-1,0 1 1,0 0-1,-1 0 0,1 0 1,0 0-1,0 0 1,0-1-1,0 1 1,0 0-1,-1 0 1,1 0-1,0-1 0,0 1 1,0 0-1,0 0 1,0 0-1,0-1 1,0 1-1,0 0 1,0 0-1,0-1 0,0 1 1,0 0-1,0 0 1,0 0-1,0-1 1,0 1-1,0 0 1,0 0-1,0-1 0,-16 15 591,16-14-548,-53 58 936,-85 123-1,79-99-766,-34 40 11,-38 53 63,95-123-168,-41 79 0,34-37 22,5 2 1,-51 193 0,56-166-185,-27 121-314,37-131-181,-14 82-1664,36-155 857,7-4 603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0 8514,'2'2'4388,"-7"3"-2345,-15 9-1736,-1 1 62,-18 17 163,-41 32 860,45-38-1046,2 1 0,0 2 0,2 2 0,1 0 0,-37 51 0,52-60-360,0 1 0,1 0 0,2 0 0,0 1 0,2 1 0,1 0 0,0 0 0,2 1 0,1 0 0,-3 30 0,9-54 6,0 1 0,-1-1 0,1 0 0,0 0 1,0 1-1,0-1 0,1 0 0,-1 0 0,0 1 0,1-1 1,0 0-1,-1 0 0,1 0 0,0 0 0,0 0 0,0 0 0,0 0 1,1 0-1,-1 0 0,1 0 0,-1-1 0,1 1 0,-1 0 1,1-1-1,0 0 0,0 1 0,-1-1 0,1 0 0,0 0 1,0 0-1,1 0 0,-1 0 0,2 0 0,3 1 13,0-1-1,1 0 1,-1-1-1,0 1 1,1-1-1,-1-1 1,0 0-1,0 0 1,11-3-1,344-103 343,-255 72-315,344-122 35,-276 94-232,-166 59 122,2 1-165,-1 0 1,-1-1 0,1-1 0,-1 0-1,1 0 1,10-9 0,3-8-389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14075,'13'155'5977,"19"-1"-3208,3 2-1601,22 4-984,-7-16-160,-2-13 2105,7 1-1609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77 11931,'-2'-6'896,"0"1"1,0 0-1,-1 0 0,1 0 1,-1 1-1,-5-7 1,5 8-916,1 0 0,-1 0 0,0 0 0,-1 0 0,1 1 0,0-1 0,-1 1 0,1 0 0,-1 0 0,0 0 0,1 1 0,-1-1 0,0 1 0,0 0 0,0 0 0,0 1 1,0-1-1,0 1 0,0-1 0,-1 1 0,1 1 0,0-1 0,0 0 0,-7 3 0,-12 4-75,0 0 0,1 2 0,0 0 0,-27 17 0,-79 55 725,127-81-627,-30 21 318,1 2-1,2 1 1,-35 36-1,50-46-286,1 0 0,0 1 0,1 0 0,1 1 0,1 0 1,0 1-1,1 0 0,-8 24 0,13-32-60,1 0 0,0 0 0,0 0 0,1 0 1,1 1-1,-1-1 0,2 0 0,-1 0 0,1 0 0,0 0 0,5 17 1,-4-21 12,0 0 1,0 0-1,1 0 1,0 0-1,0 0 0,0-1 1,0 1-1,0-1 1,1 0-1,0 0 1,0 0-1,0-1 1,1 1-1,-1-1 1,1 0-1,-1 0 1,1 0-1,0-1 1,0 0-1,10 3 1,0-1 16,0-1 1,1-1 0,-1 0 0,0-1 0,23-1-1,82-12 48,-96 8-46,60-7-7,0-5-1,-1-3 0,151-56 1,-217 68-160,0 0-1,-1-1 1,0-1 0,0-1 0,20-16-1,-31 22-68,-1 0-1,0 0 1,0 0-1,0-1 0,-1 1 1,1-1-1,-1 0 0,0 0 1,-1 0-1,1 0 0,-1 0 1,0-1-1,0 1 1,-1-1-1,0 1 0,0-1 1,0 0-1,0 1 0,-1-1 1,0 0-1,-1-6 0,-11-46-1133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12155,'-8'20'4087,"6"-17"-3820,1-1 0,0 1 1,0-1-1,0 1 1,0 0-1,0 0 1,0-1-1,1 1 1,-1 5-1,1 17-264,-1-10-22,1 0 0,1 0 1,3 19-1,32 100-26,-5-27 35,32 177 32,20 79-525,-78-338-87,2-1 1,1 0-1,0-1 0,2 0 1,22 38-1,-7-27-465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27 10378,'0'-1'320,"-1"0"-1,1-1 1,0 1-1,-1 0 1,1-1-1,-1 1 1,0 0-1,0 0 0,1-1 1,-1 1-1,0 0 1,0 0-1,0 0 1,0 0-1,0 0 1,0 0-1,0 0 1,0 1-1,-2-2 1,1 1-140,0 1-1,0-1 1,0 1 0,0-1 0,0 1 0,0 0 0,-1 0 0,1 0 0,0 0 0,0 0 0,-4 1-1,-4 1-210,0 1 0,-1 1 0,1 0 0,-11 6 0,12-6 399,-11 6-357,1 0 1,1 1 0,0 1-1,1 0 1,0 1 0,0 1-1,2 1 1,0 0 0,0 1-1,-19 30 1,-3 4 101,21-31-20,1 2 0,-22 39-1,34-54-87,0 0 1,0 1-1,1 0 1,0-1-1,0 1 0,1 0 1,0 0-1,0 0 1,0 0-1,1 0 0,0 0 1,0 0-1,1 0 0,2 11 1,4 4-53,1 0 1,0-1-1,2 0 1,0-1-1,1 0 0,1 0 1,1-1-1,1-1 1,1 0-1,0-1 1,29 24-1,-33-32-197,1-2 0,0 1 0,0-2 0,1 0 0,-1 0 0,1-1 0,0 0 1,1-2-1,-1 1 0,1-2 0,0 1 0,23-1 0,-9-2-514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15139,'1'6'5081,"14"3"-4825,5 2-392,6-4 24,10 1 88,3-3 24,9-5-616,1 4-1280,-5 4-1041,7 9 1577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50 10010,'14'-39'3948,"-13"39"-3870,-1 0 1,0 0-1,0-1 1,0 1-1,0 0 1,1 0-1,-1-1 1,0 1-1,0 0 1,0 0-1,0-1 0,0 1 1,0 0-1,0 0 1,0-1-1,0 1 1,0 0-1,0-1 1,0 1-1,0 0 1,0 0-1,0-1 1,0 1-1,0 0 1,0 0-1,0-1 1,0 1-1,0 0 1,-1 0-1,1-1 1,0 1-1,0 0 1,0 0-1,0-1 1,-1 1-1,1 0 1,0 0-1,0 0 1,-1 0-1,1-1 1,0 1-1,0 0 1,0 0-1,-1 0 1,1 0-1,0 0 0,-1 0 1,1 0-1,-19 3-636,8 0 865,-12 3-102,0 1 1,-33 14-1,46-17-49,1 1 1,0 0-1,1 0 1,-1 1-1,1 0 0,0 0 1,1 1-1,0 0 0,0 0 1,-7 9-1,8-6-91,1 0 0,0 0 1,1 0-1,0 1 0,0 0 0,1 0 0,1-1 0,0 2 0,0-1 0,1 0 1,0 0-1,3 22 0,-2-19-92,2-1 0,0 0 0,1 0 0,0 1 0,1-2 0,1 1 0,-1 0 0,2-1 0,0 0 0,11 17 0,-12-23 8,0 1 1,0-1 0,0 0-1,0 0 1,1-1 0,0 1 0,0-1-1,1-1 1,-1 1 0,1-1-1,0 0 1,0-1 0,1 1-1,-1-1 1,1-1 0,-1 0 0,14 3-1,-12-4 41,0 0 0,0-1 0,-1 0-1,1 0 1,0-1 0,0 0-1,0-1 1,12-3 0,-16 3 12,0 0 1,1-1-1,-1 1 0,0-1 1,0 0-1,0 0 0,-1-1 1,1 1-1,-1-1 0,0 0 0,0-1 1,0 1-1,6-10 0,-5 7-47,-1-1-1,0 0 0,0 0 0,0 0 0,-1 0 0,-1-1 1,1 1-1,-1-1 0,-1 1 0,0-1 0,0 0 0,-1 0 1,0 0-1,0 1 0,-1-1 0,0 0 0,-3-11 1,1 9-238,-1 0 1,-1 1-1,0-1 1,0 1 0,-1 0-1,0 0 1,0 1 0,-1 0-1,-1 0 1,0 1 0,0 0-1,-18-14 1,-75-48-2307,49 35 2036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2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14363,'0'3'421,"0"0"0,1 0 0,-1 0 0,0 0 0,-1-1 0,1 1-1,-1 0 1,1 0 0,-1 0 0,0 0 0,0-1 0,0 1 0,-2 3 0,-21 34-1309,16-27 1331,-27 44-386,3 2 0,2 1-1,3 1 1,-29 99 0,-11 149 1255,59-250-1014,3 0 0,2 0 0,6 80 0,-1-123-286,0 0-1,1 0 1,0 0-1,1 0 1,1-1-1,1 0 0,0 0 1,11 20-1,-12-27-3,1 0 1,-1-1-1,1 1 0,0-1 1,1-1-1,0 1 0,0-1 1,0 0-1,1-1 0,-1 0 1,1 0-1,1 0 0,-1-1 1,1-1-1,-1 1 0,12 2 1,-8-4 26,0-1 0,0 1 1,0-2-1,1 0 0,-1 0 0,0-1 1,0-1-1,0 0 0,0 0 1,0-1-1,0-1 0,0 0 1,-1-1-1,12-6 0,7-5 70,-1-1 0,-1-2-1,48-40 1,-57 42-66,-1-1 1,-1 0 0,-1-1-1,-1-1 1,0 0-1,-2-1 1,0-1 0,-2 0-1,0-1 1,-1 0-1,8-29 1,-11 23-7,0-1 0,-2 1 0,-1-1 1,-1 0-1,-2 0 0,-1 0 0,-2 0 0,0 0 0,-7-30 1,5 42-228,-1 0 1,0 0-1,-1 0 1,-1 0-1,0 1 1,-2 0 0,0 0-1,-1 1 1,0 1-1,-1-1 1,-1 2-1,0 0 1,-1 0-1,-1 1 1,0 0 0,-1 2-1,0 0 1,-1 0-1,0 1 1,-24-10-1,-59-20-922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8434,'30'8'6251,"16"-5"-5491,-26-3-270,22-1-284,79-11-1,-80 6-1507,75-1 0,-104 7 817,-6 0-100,1 0-1,-1 0 1,1 1-1,-1 0 0,1 0 1,-1 1-1,11 3 1,-17-5 550,0 0 0,0 0 1,0 0-1,0 0 0,0 0 1,0 0-1,0 0 0,0 1 1,-1-1-1,1 0 0,0 0 1,0 0-1,0 0 1,0 0-1,0 0 0,0 0 1,0 0-1,0 0 0,0 0 1,0 0-1,1 1 0,-1-1 1,0 0-1,0 0 0,0 0 1,0 0-1,0 0 1,0 0-1,0 0 0,0 0 1,0 0-1,0 0 0,0 0 1,0 0-1,0 1 0,0-2 76,-1 1 1,0 0-1,1 0 0,-1-1 0,1 1 0,-1 0 0,1-1 0,-1 1 0,1-1 0,-1 1 0,1 0 0,0-1 0,-1 1 1,1-1-1,0 1 0,-1-1 0,1 1 0,0-1 0,-1 0 0,-40-120 798,41 119-646,-1 0-1,0 0 1,0 0 0,0 0-1,0 0 1,0 0 0,0 0-1,-1 0 1,1 0 0,-1 1-1,-1-3 1,2 4-98,0 0 0,1-1 0,-1 1 0,1 0 0,-1 0 0,0 0 0,1 0 0,-1 0-1,0 0 1,1 0 0,-1 0 0,0 0 0,1 0 0,-1 1 0,0-1 0,1 0 0,-1 0 0,1 0 0,-1 1 0,1-1 0,-1 0 0,0 1 0,1-1-1,-1 1 1,1-1 0,-1 0 0,1 1 0,0-1 0,-1 1 0,1-1 0,-1 1 0,1 0 0,0-1 0,-1 1 0,1-1 0,0 1 0,0 0 0,-1 0 0,0 2-16,-1 0 1,1 1 0,0-1 0,0 0 0,0 1 0,0-1-1,0 0 1,1 1 0,0-1 0,-1 1 0,1-1 0,1 8 0,-1 13-13,-20 124 228,19-122-215,-8 290 864,11-269-863,-2 173 90,-15-90-263,10-78-522,-1 0-1,-3-1 0,-2 1 1,-27 72-1,1-47-310</inkml:trace>
  <inkml:trace contextRef="#ctx0" brushRef="#br0" timeOffset="1">28 1367 7298,'7'-5'3728,"16"7"-775,15-1-673,36 1-975,7-2-313,22-15-264,-1-1-288,-18-11-208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18 8802,'-7'-8'4002,"7"8"-3719,-1-1-1,1 0 0,-1 1 1,1-1-1,-1 1 0,1-1 1,-1 0-1,1 1 0,-1-1 1,1 1-1,-1-1 0,0 1 1,1 0-1,-1-1 0,0 1 1,1 0-1,-1-1 1,0 1-1,0 0 0,1 0 1,-1 0-1,-1-1 0,0 3-264,0 0 0,1-1 0,-1 1 0,0 0-1,1 0 1,-1 0 0,1 0 0,0 0 0,0 0 0,0 0-1,-2 4 1,0 0-18,-1 2 4,1-1 0,-1 1 0,1 0-1,1 0 1,-1 0 0,1 1-1,1-1 1,0 1 0,-1 12 0,2 101 94,-2 63 90,0-139-114,-3-1-1,-12 49 0,-9 14 45,-27 125 103,50-216-209,-80 472 233,78-407-219,3 0 0,3 0 0,20 128 0,-17-177 20,-2 0 0,-1 1 0,-7 63 0,6-89-29,0-1-1,1 1 1,0 0-1,0-1 1,0 1-1,1-1 0,1 1 1,-1-1-1,1 0 1,0 0-1,1 0 0,5 9 1,-9-16-18,1 0 0,-1 1 0,0-1-1,0 0 1,0 1 0,1-1 0,-1 0 0,0 1 0,0-1 0,0 1 0,0-1-1,0 0 1,0 1 0,1-1 0,-1 1 0,0-1 0,0 0 0,-1 1 0,1-1 0,0 1-1,0-1 1,0 0 0,0 1 0,0-1 0,0 1 0,0-1 0,-1 1 0,1 9 288,2-5-334,0 1-1,0 0 1,-1-1 0,1 1-1,-2 0 1,1 0 0,0 8-1,-1-13 118,0 0-1,0-1 1,0 1 0,-1 0-1,1 0 1,0 0-1,0 0 1,-1 0 0,1 0-1,0-1 1,-1 1-1,1 0 1,-1 0 0,1 0-1,-1-1 1,0 1-1,1 0 1,-1-1 0,0 1-1,1-1 1,-1 1-1,0-1 1,0 1 0,1-1-1,-2 1 1,-34 12 814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63 420 2449,'101'-141'1572,"-96"133"-1306,1-1 0,-1 0 1,-1 0-1,0 0 0,0-1 1,-1 0-1,0 1 0,2-15 0,0 2 403,-1 7-177,1-2 507,-1 0 1,-1 0 0,-1-1 0,0 0-1,-1-22 1,0 39-869,-1 1-1,0-1 1,0 0 0,0 1-1,0-1 1,0 0 0,0 1-1,0-1 1,-1 1-1,1-1 1,0 0 0,0 1-1,0-1 1,-1 1-1,1-1 1,0 0 0,-1 1-1,1-1 1,0 1 0,-1-1-1,1 1 1,-1 0-1,1-1 1,0 1 0,-1-1-1,1 1 1,-1 0-1,0-1 1,1 1 0,-1 0-1,1-1 1,-2 1-1,3 6 43,13 96 152,-4 0 0,-6 169 1,-30 105 129,-3 62 289,28-413-722,-45 564 352,44-578-329,1 0 0,-2 0 0,1 0 1,-1 0-1,-1-1 0,0 1 0,-1-1 0,0 0 1,-6 10-1,0-11 475,10-9-566,1 0 0,-1 0 1,1 0-1,0-1 0,-1 1 0,1 0 1,-1 0-1,1 0 0,0 0 0,-1 0 0,1 0 1,0-1-1,-1 1 0,1 0 0,0 0 1,-1 0-1,1-1 0,0 1 0,0 0 1,-1-1-1,1 1 0,0 0 0,-1-1 1,-11-32-3116,10 24 2890,-11-32-1654,-20-43-1,7 25 780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6305,'-49'18'5839,"53"-15"-643,38 10-5039,-3-2-68,229 68 285,12 28-271,102 30 63,-289-110-394,-25-3 87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3553,'2'-3'4101,"9"-10"-1777,-7 11-2258,0-1-1,1 0 1,-1 1 0,1 0-1,0 0 1,0 0-1,-1 1 1,1-1 0,0 1-1,0 1 1,0-1-1,8 0 1,-13 1-65,4 0-5,1 0 1,0 0 0,-1 1 0,1 0 0,0 0 0,-1 0-1,1 0 1,-1 0 0,5 3 0,11 3-1,40 10 232,91 13 0,-119-26-45,-1-1 0,0-2 0,1-2 1,-1 0-1,35-7 0,-52 5-137,190-28 362,-167 27-393,1 2 1,0 2-1,52 5 1,-77-3-22,-1 1 1,1 0-1,-1 1 1,0 0 0,0 1-1,0 0 1,-1 1-1,0 0 1,0 1 0,13 10-1,5 8 30,-2 1-1,27 31 1,10 11 114,-47-52-99,0-1 0,1 0 0,1-2-1,0 0 1,22 11 0,-28-18-22,-1-1 0,1 0 1,0 0-1,1-2 0,-1 1 0,1-2 1,0 0-1,-1 0 0,23-2 1,-9-2 16,-1-1 0,40-11 0,30-4-18,-22 13 329,121 7 0,-77 6-68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8482,'-1'-1'2939,"7"-5"-1809,29 8-295,0 2 0,62 15 1,-38-6-222,76 16-70,-43-8-390,132 13-1,117-25-79,-338-9-160,-3 0-27,1 0 1,0 0-1,0 0 0,0 0 1,0 0-1,0 0 1,0 0-1,-1 0 1,1 0-1,0 0 0,0-1 1,0 1-1,0 0 1,-1-1-1,1 1 1,0-1-1,0 1 0,-1-1 1,1 1-1,1-2 1,3-7-831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0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11410,'0'18'4209,"0"18"-3056,-11 6-321,-4 35-56,1 27-112,0 26-352,6 9 8,7 7-600,-5-8-376,-2 19-696,2 10-337,-6 3-255,1 5 1312,-4 2 352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2542 845 7314,'14'-26'944,"-2"-2"0,9-31 0,-20 56-873,-1 1-1,1 0 1,-1 0-1,0-1 1,0 1-1,0 0 1,0 0-1,0-1 1,0 1-1,-1 0 1,1 0-1,-1-1 1,0 1-1,1 0 1,-1 0-1,0 0 1,0 0-1,0 0 1,-1 0 0,1 0-1,-2-2 1,2 2-32,-55-79 888,30 40-875,-2 2 1,-1 0-1,-35-34 0,34 46 262,-1 1 0,-1 2 0,-38-22 0,-106-50 1028,31 18-1123,17 10-191,111 61-43,-1 0 0,-1 0 0,1 2 1,-1 0-1,-29-3 0,-4 6-18,1 1-1,-1 4 1,1 1 0,0 2 0,0 3 0,-95 29 0,103-21-36,1 0 1,1 3-1,-42 27 1,-106 84-178,150-99 215,2 2 1,1 1 0,1 3 0,3 0 0,-47 71 0,-115 233 0,169-293 23,-28 60-23,5 2 0,5 2 0,5 1 0,5 3 0,5 0 0,-14 138-1,36-196 7,3 0 0,3 0-1,2 0 1,3 0 0,3-1-1,1 0 1,4 0 0,2-1-1,2-1 1,3 0 0,2-2-1,3 0 1,2-1 0,2-2-1,3-1 1,1-2 0,3-1-1,2-1 1,83 77 0,-32-49-26,3-3 1,123 70 0,-154-105 22,1-2-1,3-3 1,93 32 0,-120-51 19,2-1 0,0-3 0,0-1 0,0-1 0,1-3-1,-1-1 1,52-4 0,-67-2 8,-1 0-1,0-2 1,0 0-1,0-2 1,-1-1-1,0 0 0,-1-2 1,0-1-1,-1 0 1,0-2-1,-1 0 1,-1-1-1,20-20 1,-1-3 155,-2-1 1,-1-2 0,-3-2-1,53-89 1,-56 77 131,-2-1 0,-2-1 0,17-63-1,-18 33 290,20-134 0,-2-408 739,-41 74-1672,-40 9 3081,13 363-1383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100 728 3153,'-20'3'312,"14"-2"-163,-1 0 1,0 0-1,0 0 1,0-1-1,1 0 0,-13-1 1,18 0-116,0 1-1,0 0 1,0-1 0,0 1 0,0-1-1,0 1 1,0-1 0,0 1 0,0-1 0,0 0-1,0 1 1,1-1 0,-1 0 0,0 0-1,0 0 1,1 0 0,-1 0 0,0-1 0,0 0 27,0 0 0,1 0 1,-1 0-1,1 0 0,0 0 1,-1 0-1,1-1 1,0 1-1,0 0 0,1 0 1,-1 0-1,1-4 1,12-51 196,41-109 0,-27 91-89,-25 71-164,21-65 759,51-106-1,-66 162-617,0 0 0,0 1 0,1 1 0,1-1 0,0 2 0,20-18 0,-25 23-117,1 0 0,0 1 0,1 0 0,-1 0 0,1 1 0,-1 0 0,1 0 1,0 0-1,0 1 0,0 0 0,1 0 0,-1 1 0,0 0 0,1 0 0,8 1 0,-11 0 0,0 1-1,0 0 0,0 0 1,-1 1-1,1 0 0,0-1 1,-1 1-1,1 1 0,-1-1 1,0 1-1,0 0 0,0 0 1,0 0-1,-1 0 0,1 1 0,-1-1 1,0 1-1,1 0 0,-2 0 1,1 0-1,0 1 0,-1-1 1,3 8-1,1 3 168,-1 0-1,-1 1 1,0-1-1,-1 1 1,-1 0-1,1 18 1,-1-11 43,-1 0-1,-1 1 1,-2-1 0,0 1-1,-8 36 1,-31 84 65,24-89-198,-33 73 1,10-28-21,4-15 35,-7 23 121,8 22 188,29-83-297,6-39-120,-1 1 0,0-1 0,-1 0 0,1-1 0,-1 1 0,-1 0 0,-6 13-1,9-20-12,0-1-1,0 1 0,0-1 0,0 0 1,0 1-1,0-1 0,0 0 0,0 1 1,1-1-1,-1 1 0,0-1 0,0 0 1,0 1-1,0-1 0,0 0 0,1 1 1,-1-1-1,0 0 0,0 1 0,0-1 0,1 0 1,-1 1-1,0-1 0,1 0 0,-1 0 1,0 1-1,1-1 0,-1 0 0,0 0 1,1 0-1,-1 0 0,0 1 0,1-1 1,-1 0-1,0 0 0,1 0 0,-1 0 1,1 0-1,-1 0 0,0 0 0,1 0 0,0 0 1,19 3-204,-20-4 143,0 1 0,0-1-1,0 1 1,0-1-1,1 1 1,-1-1-1,0 1 1,1-1-1,-1 1 1,0 0-1,1-1 1,-1 1-1,0-1 1,1 1 0,-1 0-1,1-1 1,-1 1-1,0 0 1,1 0-1,-1-1 1,1 1-1,-1 0 1,2 0-1,-1-1 58,2 1 1,-1-1 0,0 0 0,1 0 0,-1 0 0,0 0 1,0 0-1,1-1 0,3-2 0,19-17-37,-1-1 1,-1-2-1,37-45 0,53-95-207,30-36 105,-90 142 197,92-77 1,-82 79-51,32-37 27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12075,'0'30'4032,"9"12"-3631,12 8-393,16 25 80,9 5 64,32 19 24,15 4-136,22-2-528,2 4 416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946 213 10058,'-23'-35'5165,"17"25"-5144,0 0 0,-1 1 0,0 0-1,-9-9 1,4 8 10,0 1 0,-1 0 1,0 1-1,0 0 0,-1 1 0,0 0 0,-30-9 0,-5 3 71,-52-9-1,71 17-64,0 1-1,-31 1 0,47 2-34,1 2 0,0 0 0,0 1 0,0 0 0,0 1 0,0 0 1,-13 6-1,17-5-9,-7 2-20,-1 1 0,1 1 0,1 1 0,-18 11 0,29-17 21,0 1 0,1-1 0,-1 1 1,1-1-1,-1 1 0,1 0 1,0 0-1,1 1 0,-1-1 1,1 1-1,0-1 0,0 1 1,0 0-1,0-1 0,1 1 0,0 0 1,0 0-1,0 0 0,1 6 1,4 180-126,-9 24 419,2 119 81,20-75-250,1 44-7,-24 0-36,-3-212 185,-4 0-1,-34 125 1,-79 259 602,95-367-755,30-107-115,1 1 1,-1 0 0,1-1 0,0 1 0,0-1 0,-1 1 0,1 0 0,0-1-1,0 1 1,1 0 0,-1-1 0,0 1 0,0 0 0,1-1 0,-1 1 0,1 0-1,0-1 1,-1 1 0,1-1 0,0 1 0,0-1 0,0 0 0,0 1 0,0-1-1,0 0 1,0 0 0,0 0 0,1 1 0,-1-1 0,0 0 0,1-1 0,-1 1-1,1 0 1,-1 0 0,3 0 0,2 2-27,1-1 0,-1 0 0,1 0 0,0-1 0,-1 1 0,1-2 0,11 1 0,40 0-4,-23 1 18,1-3 0,47-5 0,-60 2-1272,1 2 0,44 1 0,-27 5 167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2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107 960 800,'-76'34'584,"58"-25"1906,17-9-1408,0 0 1547,-7 2-2394,5-1 4536,3 0-4778,0 0 1,0 0-1,0 0 0,1 0 1,-1 0-1,0 0 1,0 0-1,1 0 1,-1 0-1,1 0 0,-1-1 1,1 1-1,-1 0 1,1 0-1,-1 0 0,1-1 1,0 1-1,-1 0 1,1 0-1,0-1 1,0 1-1,0-1 0,-1 1 1,1-1-1,0 1 1,0-1-1,0 1 1,0-1-1,0 0 0,0 0 1,0 1-1,0-1 1,1 0-1,19 9 39,26 19 65,-44-26-72,0-1 0,1 1 0,-1-1 0,1 0 0,0-1 0,-1 1 0,1 0 0,0-1 0,-1 0 0,1 0 0,0 0 0,-1 0 0,1-1 0,0 0 0,6-1 0,4-1 55,26-3 81,-1-2 0,1-2-1,-1-2 1,-1-1 0,0-2 0,49-27 0,-74 34 54,0-1-1,-1 0 1,-1-1 0,0-1 0,0 0 0,-1 0-1,0-1 1,-1 0 0,0 0 0,11-23 0,4-15 783,29-85 1,-20 47-740,-19 55-187,2 1-1,2 0 1,23-32-1,71-83 10,-68 93-38,-36 44 13,-1-1-1,0 0 1,0 0 0,-1-1 0,0 1 0,6-22 0,4-16 202,-16 48-247,0-1 0,1 1 0,-1 0 0,1-1 0,-1 1 0,1 0 0,-1 0 0,1 0 0,0-1 0,0 1-1,0 0 1,-1 0 0,1 0 0,0 0 0,0 1 0,1-1 0,-1 0 0,0 0 0,0 0 0,2 0 0,-3 1-26,0 0-1,0 0 1,0 0 0,1 0-1,-1 0 1,0 0 0,0 0 0,0 0-1,1 0 1,-1 0 0,0 0-1,0 0 1,0 0 0,0-1 0,1 1-1,-1 0 1,0 0 0,0 0-1,0 0 1,0 0 0,1 0-1,-1-1 1,0 1 0,0 0 0,0 0-1,0 0 1,0 0 0,0-1-1,0 1 1,0 0 0,0 0 0,0 0-1,1 0 1,-1-1 0,0 1-1,0 0 1,0 0 0,0 0 0,0-1-1,0 1 1,0 0 0,0 0-1,-1 0 1,1-1 0,0 1 0,0 0-1,0 0 1,0 0 0,0-1-1,0 1-20,0 0-133,-1 0 1,1 0 0,0 0 0,0 0-1,0-1 1,-1 1 0,1 0-1,0 0 1,0 0 0,0-1-1,0 1 1,0 0 0,-1 0 0,1 0-1,0-1 1,0 1 0,0 0-1,0 0 1,0-1 0,0 1-1,0 0 1,0 0 0,0-1 0,0 1-1,0 0 1,0 0 0,0-1-1,0 1 1,0 0 0,0 0 0,0-1-1,0 1 1,3-2-660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2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7682,'-1'1'185,"0"0"0,0 0 0,0 0 0,0 0 1,0 0-1,0-1 0,0 1 0,0 0 0,0-1 0,-1 1 1,1-1-1,0 1 0,0-1 0,-1 0 0,1 1 0,0-1 1,-1 0-1,1 0 0,0 0 0,-1 0 0,1 0 1,0 0-1,-1 0 0,1-1 0,0 1 0,-1 0 0,1-1 1,0 1-1,0-1 0,0 0 0,-1 1 0,1-1 0,-2-1 1,41 22-984,-35-17 796,26 17 4,1 0-1,0-2 1,66 28-1,141 47 588,-181-70-436,21 14-43,-2 4 0,85 60 0,-28-17-98,-110-72-3,0 0-1,1-2 0,1-1 1,-1 0-1,2-2 0,33 6 0,150 9 88,-201-21-92,70 6 119,127 30 0,-122-14-128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50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1194 612 6321,'87'-95'2437,"-75"75"-1485,-15 12-294,0 3-361,-4-9-161,0 1 0,-1 0 0,-1 0 0,0 1 0,0 0 0,-21-19 0,-17-22 558,17 12-431,16 19-229,-1 0 0,-2 2 0,0 0 0,-1 1-1,-35-30 1,21 27 57,-1 1-1,0 1 0,-60-24 1,78 38-69,-1 2 0,0 0 0,0 1 0,-1 0 0,1 2 0,0 0 0,-1 0 0,-30 4 0,23 0-15,-1 2-1,1 0 1,0 1-1,0 1 1,-26 13-1,41-16-19,-1 1 0,1 1 0,1-1 0,-1 2 0,1-1 0,0 1 0,0 0 0,1 1 0,0-1 0,0 2 0,1-1-1,0 1 1,-8 15 0,0 6-43,2 1-1,-17 64 1,11-31 69,-66 177 2,60-175 0,19-50-20,1 0 0,1 1 1,0-1-1,0 24 0,2-20 3,-1-1-1,-6 23 1,3-24 16,-5 20-595,1 0 0,-6 66-1,5-23-213,-24 97-1,17-97 930,-11 110-1,23-65-46,21 230-1,61 121-1761,-46-338 989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2024 6505,'0'-3'193,"1"1"-1,0-1 0,0 0 0,0 0 0,0 0 0,0 1 1,1-1-1,-1 0 0,1 1 0,0-1 0,0 1 0,3-4 1,9-13-147,-3-1-9,-2-1 0,0 0 0,9-37 1,9-71 580,-6 24 419,155-450 1946,-73 255-2577,-97 280-359,57-153 482,1 19 176,-53 122-416,-2 0 0,11-66 1,-14 41-15,-2 20-56,1 1 1,11-43-1,-16 76-193,1 0 1,0 0-1,0 1 0,1-1 1,-1 0-1,1 0 1,-1 1-1,1-1 0,0 0 1,0 1-1,0 0 0,3-4 1,-4 6-33,-1 0 1,0 0-1,1-1 1,-1 1-1,0 0 0,1 0 1,-1 0-1,0 0 1,1 0-1,-1 0 1,0 0-1,1 0 1,-1 0-1,1 0 0,-1 0 1,0 0-1,1 0 1,-1 0-1,0 0 1,1 0-1,-1 0 0,0 0 1,1 0-1,-1 0 1,0 1-1,1-1 1,-1 0-1,0 0 1,1 0-1,-1 1 0,0-1 1,0 0-1,1 0 1,-1 1-1,0-1 1,0 0-1,0 1 1,1-1-1,-1 1 0,12 19-216,-8-12 275,7 12-50,-1 0 0,-1 0 0,-2 1 0,8 28 1,49 309 183,-22 6 48,-28-235-209,15 70 59,-4-28-2,-1-49 8,-16-91-629,-2 0 0,-1 0-1,3 63 1,-8-91 454,0 8-418,0-1 0,-1 1 1,0-1-1,-1 1 1,0-1-1,-5 13 1,-2-2-164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10986,'14'-72'3629,"-14"71"-3492,1-1-1,-1 1 1,0-1-1,1 1 1,-1 0-1,1-1 1,-1 1-1,1 0 1,0-1 0,-1 1-1,1 0 1,1-1-1,6 1-113,-5 1 140,25-4-99,0 1 1,0 1 0,43 3 0,15-1-76,182-4-510,-171 3-2601,-37-1 2008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11450,'-14'28'4209,"-1"4"-2848,-8 13-1121,2 5 24,2-7 48,10-22-104,2 1-88,-23 65-128,3-1-224,-1-8-104,15-32-728,3-8-2617,4-7 2601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6401,'49'-33'2945,"-42"27"-1477,-12 4 4400,5 8-5240,5 50-243,-3-16-253,2 0-1,1-1 1,21 73-1,-4-51-72,-7-19 59,17 69 0,-14 1 110,8 197 0,-26-285-172,-1 0 0,-1 0 0,-10 43 0,12-64-42,-1-1 0,1 1 0,-1 0 0,1-1 0,0 1-1,0 0 1,0-1 0,0 1 0,0 0 0,1-1 0,-1 1 0,1-1 0,0 1 0,0 0-1,0-1 1,2 5 0,-10-26 890,5 12-819,-1-1 1,0 1-1,-7-13 1,-9-9 26,9 13-22,-1-1-1,2 1 1,-15-37 0,12 16-74,2-1 1,1 0 0,2-1 0,2 0 0,1 0 0,2 0 0,2-1 0,2 1 0,1 0 0,2 0 0,2 0 0,1 1 0,2 0 0,2 0 0,1 1 0,22-43 0,8-10-45,10-22 21,72-110 0,-114 205-2,1 2 0,23-25 1,-29 34-7,0 0 0,0 1 0,0 0 0,1 0 0,0 1 1,0 0-1,0 0 0,14-5 0,-18 8 11,-1 0-1,1 0 1,-1 0-1,1 1 1,0-1-1,-1 1 1,1 0-1,-1 0 1,1 0-1,0 0 1,-1 0-1,1 1 1,0-1-1,-1 1 1,1-1-1,-1 1 0,1 0 1,-1 0-1,0 0 1,1 1-1,-1-1 1,0 0-1,0 1 1,0-1-1,0 1 1,0 0-1,0 0 1,0 0-1,0 0 1,-1 0-1,1 0 1,-1 0-1,0 1 1,1-1-1,-1 0 1,0 1-1,0-1 1,-1 1-1,2 3 1,0 4 23,0 1 1,-1-1-1,0 1 1,0 0-1,-2-1 0,1 1 1,-1-1-1,-3 17 1,-12 29 140,-41 100 0,-6 19-65,62-171-107,0 0 0,0 0 0,0 0 1,1 0-1,0 0 0,0 0 0,0 0 0,0 0 1,1 0-1,0 0 0,0 0 0,0 0 1,0 0-1,0 0 0,1 0 0,0-1 1,-1 1-1,1-1 0,1 1 0,-1-1 1,0 0-1,4 4 0,6 5 1,0-1-1,1-1 1,0 0-1,19 10 1,9 9 69,-33-23-23,-1 0 0,0 0-1,0 1 1,0 0 0,-1 1 0,0-1-1,0 1 1,-1 1 0,0-1 0,0 1-1,-1-1 1,-1 1 0,1 1 0,-1-1-1,-1 0 1,0 1 0,0-1 0,0 1-1,-2 0 1,1 13 0,-1-3 120,-1-1 0,-1 1 1,-1 0-1,-1-1 0,0 0 0,-10 25 1,9-31-125,-1 0 0,0-1 0,-1 0 0,0-1 0,0 1 0,-2-1 0,1-1 0,-1 1 0,-1-2 0,-12 11 0,14-12-275,-2-1 0,1 0-1,-1-1 1,0 0 0,0 0 0,-13 4-1,23-10 204,-1 1 1,1-1-1,0 0 0,0 0 0,0 0 0,0 0 0,0 0 0,-1 0 1,1 0-1,0 1 0,0-1 0,0 0 0,0 0 0,-1 0 0,1 0 1,0 0-1,0 0 0,0 0 0,0 0 0,-1 0 0,1 0 0,0 0 1,0 0-1,0 0 0,0 0 0,-1 0 0,1 0 0,0 0 0,0-1 1,0 1-1,0 0 0,-1 0 0,1 0 0,0 0 0,0 0 0,0 0 1,0 0-1,0 0 0,-1-1 0,1 1 0,0 0 0,0 0 0,0 0 0,0 0 1,0 0-1,0-1 0,0 1 0,0 0 0,0 0 0,0 0 0,-1 0 1,1-1-1,0 1 0,0 0 0,0 0 0,0 0 0,0-1 0,0 1 1,0 0-1,1 0 0,4-11-1019,11-3 353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10226,'0'0'150,"0"0"-1,0 0 0,0-1 1,0 1-1,0 0 1,0 0-1,-1-1 0,1 1 1,0 0-1,0 0 1,0 0-1,0-1 0,0 1 1,0 0-1,-1 0 1,1 0-1,0 0 1,0-1-1,0 1 0,0 0 1,-1 0-1,1 0 1,0 0-1,0 0 0,0 0 1,-1 0-1,1-1 1,0 1-1,0 0 0,-1 0 1,1 0-1,0 0 1,0 0-1,0 0 0,-1 0 1,1 0-1,0 0 1,0 0-1,-1 0 0,-16 4 1434,3 1-1377,-23 6 277,0 2 0,-63 33 0,86-38-409,1 0-1,1 1 1,-1 1-1,2 0 1,-1 0-1,1 1 1,1 1-1,0 0 1,1 0-1,0 1 1,-7 14 0,-5 15 44,1 1 0,-16 56 0,21-55-57,-2 1-45,-4 11 143,2 1-1,2 0 1,-10 68 0,25-109-151,0 1 0,1 0 1,1-1-1,0 1 0,1 0 1,1-1-1,1 1 0,0-1 0,1 0 1,1 0-1,1 0 0,0 0 1,1-1-1,0 0 0,1 0 1,10 13-1,-13-21-1,0-1-1,1 0 1,-1 0 0,1-1-1,0 0 1,0 0 0,1 0-1,-1 0 1,1-1 0,14 6 0,-15-8-121,0 0 0,0 0 1,0-1-1,0 0 0,1 0 1,-1 0-1,0-1 0,0 0 1,1 0-1,-1-1 0,0 0 1,0 0-1,1 0 1,6-3-1,45-19-2859,-21 12 2034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10370,'6'-10'4777,"2"13"-1672,4 1-2281,16 3-736,7 1 112,9-4 176,4 0-40,4-6-96,-5-7-24,-7-3-64,0-2-40,-10-6-56,1 0 24,1-5-232,-4-4-272,1-6-984,5 5 880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177 106 11546,'100'-7'5077,"-48"-2"-4905,-1-2 0,65-22 1,-105 29-14,0 0 1,0-1-1,0 0 1,14-9-1,-25 13-129,1 1 0,-1-1 0,1 0 0,-1 1 0,0-1 0,1 1 0,-1-1 0,0 0 0,1 1-1,-1-1 1,0 0 0,0 1 0,1-1 0,-1 0 0,0 0 0,0 1 0,0-1 0,0-1 0,0 2-26,0 0 1,0 0 0,0 1 0,0-1-1,-1 0 1,1 0 0,0 0 0,0 0-1,0 0 1,0 0 0,0 0-1,0 0 1,0 0 0,0 0 0,-1 1-1,1-1 1,0 0 0,0 0 0,0 0-1,0 0 1,0 0 0,0 0-1,-1 0 1,1 0 0,0 0 0,0 0-1,0 0 1,0 0 0,0 0 0,0 0-1,-1 0 1,1 0 0,0 0-1,0 0 1,0 0 0,0-1 0,0 1-1,0 0 1,0 0 0,-1 0-1,1 0 1,0 0 0,0 0 0,0 0-1,0 0 1,0 0 0,0 0 0,0-1-1,0 1 1,-1 0 0,-4 11-5,0 0 0,1 0 0,-4 16 0,2-6 21,2-6 39,1 0 1,0 0-1,1 1 0,0-1 1,2 27-1,-2 24 243,-6 8-156,4 0-1,4 0 0,11 104 0,-8-132-107,-4 58 1,0-64 24,7 77 1,3-67 24,-6-35-22,0 0 0,0 0 0,-2 1 0,0-1 0,-1 0 0,-1 17 0,-6 43 378,5-59-337,2-14-95,1-1 0,-2 0 0,1 0 0,0 1 0,0-1 0,0 0 0,0 0 0,-1 0 0,1 1 0,-1-1 1,1 0-1,-1 0 0,1 0 0,-1 0 0,1 0 0,-1 0 0,0 0 0,0 0 0,0 0 0,1 0 0,-1-1 0,0 1 0,-2 1 0,1-1 42,0 1 0,0 0 0,0 0 1,0 0-1,0 0 0,0 1 0,0-1 0,1 0 0,-1 1 1,-1 4-1,2-4-4,-2 10 208,-15-6-10,-36 2 249,35-7-360,0 1-1,1 1 0,-1 1 1,-26 11-1,-23 18-367,-73 49 1,77-44 841,33-19-217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41 7122,'3'-2'431,"18"-11"2516,-21 12-2870,1 1 0,-1-1 0,1 1 0,-1-1 0,1 1 0,-1-1 1,0 0-1,1 1 0,-1-1 0,0 1 0,1-1 0,-1 0 0,0 0 0,1 1 0,-1-1 0,0 0 0,0 1 1,0-1-1,0 0 0,0 1 0,0-1 0,0 0 0,0 0 0,0 1 0,0-1 0,0 0 0,-1 1 0,1-1 1,0 0-1,0 1 0,-1-2 0,0 1-49,1 1-1,0 0 1,-1 0 0,1-1-1,0 1 1,-1 0 0,1 0 0,0-1-1,-1 1 1,1 0 0,0 0 0,-1 0-1,1 0 1,-1 0 0,1 0-1,0 0 1,-1-1 0,1 1 0,-1 0-1,1 0 1,-1 1 0,1-1 0,0 0-1,-1 0 1,1 0 0,-1 0 0,1 0-1,0 0 1,-1 1 0,-17 6 524,4 0-62,-59 19 1022,-56 24 286,112-42-1702,0 1 1,1 1 0,0 1 0,0 0 0,-18 18 0,8-4-85,2 1-1,2 2 1,0 0-1,2 1 1,1 1-1,1 1 1,-25 62-1,27-52 35,3 1 0,2 0 0,1 1 0,2 0 0,2 0 0,0 46-1,6-79-44,1-1-1,-1 1 1,1-1-1,1 1 1,0-1-1,0 0 0,1 0 1,0 0-1,1 0 1,0 0-1,0-1 1,1 0-1,0 1 0,0-2 1,1 1-1,0-1 1,0 0-1,1 0 1,0 0-1,0-1 0,11 7 1,-13-10-81,-1-1 1,1 0-1,0 0 1,0 0-1,0 0 0,0-1 1,0 0-1,0 0 1,1 0-1,-1 0 1,0-1-1,1 0 1,-1 0-1,0-1 0,9-1 1,-8 1-331,-1-1 0,0 1 0,1-1 0,-1 0 0,0 0 1,0-1-1,-1 0 0,1 1 0,5-6 0,15-17-762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113 201 9522,'2'21'2647,"-3"44"1,-16 64-1909,5-55-113,-12 89 1035,-6 58 116,25-93-1697,5-64-41,-1-59-18,2-1 11,-1 1 1,0 0-1,-1-1 1,1 1-1,-1-1 1,0 1-1,0-1 1,0 0-1,0 1 1,-1-1-1,-2 5 1,3-9-22,1 1 0,0-1 0,0 0 0,0 0 0,-1 0 0,1 0 0,0 0 0,0 0 0,0 0 0,-1 0 0,1 0 0,0 0 0,0 0 0,0 0 1,0 0-1,-1 0 0,1 0 0,0 0 0,0 0 0,0 0 0,-1 0 0,1 0 0,0 0 0,0-1 0,0 1 0,0 0 0,-1 0 0,1 0 0,0 0 0,0 0 1,0 0-1,0-1 0,0 1 0,-1 0 0,1 0 0,0 0 0,0 0 0,0-1 0,0 1 0,0 0 0,0 0 0,0 0 0,0 0 0,0-1 0,0 1 0,0 0 0,-4-13-84,1-25 56,4-47-1,0 60 20,21-309 781,-13 258-602,4 1 1,30-99-1,-36 154-183,1 0-1,0 0 1,1 0 0,2 1 0,17-25-1,-20 33 3,1 0-1,0 1 0,1 0 0,0 0 1,0 1-1,1 1 0,0 0 0,1 0 0,18-9 1,-3 6-2,0 0 1,1 2 0,-1 1-1,2 1 1,-1 2 0,55-4-1,-78 9-1,-1 0 0,1 0 0,-1 0 0,1 1 0,-1 0 0,1 0 0,-1 0 0,1 0 0,-1 1 0,0-1 0,0 1 0,0 1 0,0-1 0,0 0 0,0 1 0,-1 0 0,6 5 0,-7-6 13,0 0 0,0 1-1,-1-1 1,1 1-1,-1 0 1,1-1-1,-1 1 1,0 0 0,0 0-1,-1 0 1,1 0-1,0 0 1,-1 0 0,0 0-1,0 0 1,0 0-1,0 0 1,0 0 0,0 0-1,-1 0 1,1 0-1,-1 0 1,0-1 0,0 1-1,0 0 1,-1 0-1,-1 3 1,-7 12 43,-1 0 0,-1-1 0,0 0-1,-1-1 1,-1 0 0,0-1 0,-2-1 0,1 0 0,-2-1-1,1-1 1,-2-1 0,-24 13 0,28-17-48,2-1-5,0 0 1,-22 15-1,31-19-5,0 1 0,0 0 0,0-1 0,1 1 0,-1 0 0,1 0 0,0 0 0,0 1 0,0-1 0,0 0 0,0 1 0,1-1 0,-1 1 0,-1 7 0,2-5-10,0 0 0,1 0 1,-1 0-1,1 0 0,1 0 1,-1 0-1,1 0 1,0 0-1,0 0 0,1 0 1,0 0-1,0 0 1,0 0-1,0-1 0,1 0 1,0 1-1,0-1 0,1 0 1,0 0-1,-1-1 1,2 1-1,5 5 0,6 1-48,0 0 0,23 11-1,-24-15 48,0 1 1,-1 1-1,0 1 0,14 11 1,-24-17 32,0 0 0,-1 0 0,1 0 0,-1 1 1,0-1-1,0 1 0,0 0 0,-1 0 0,1 0 0,-1 0 0,-1 0 1,1 0-1,-1 0 0,0 1 0,0-1 0,0 1 0,-1 5 0,0-1 48,0 0 0,-1 0 0,0 0-1,-1-1 1,0 1 0,-1 0 0,0-1 0,0 1-1,-1-1 1,0 0 0,-1 0 0,0 0-1,-1-1 1,1 0 0,-1 0 0,-1 0-1,0-1 1,-13 12 0,4-7-123,0 0 1,-1-1-1,0-1 1,0-1-1,-1 0 0,0-1 1,-1-1-1,-30 7 1,5-3-1589,42-12 3380,6-2-781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11658,'105'-28'3204,"-101"26"-3155,0 1 0,0 1 0,1-1-1,-1 1 1,1-1 0,-1 1 0,1 1 0,-1-1 0,0 0 0,1 1 0,-1 0 0,6 2-1,10 2-119,20-1 239,0-1 0,0-2-1,56-6 1,-63 1 731,0-2 0,0-1 0,0-2 0,44-18 0,-64 22-585,32-12 265,-42 16-566,-1 1 0,1-1 0,0 1 0,0-1 0,-1 1 0,1 0 0,0 0-1,0 0 1,0 0 0,-1 0 0,1 1 0,0-1 0,3 2 0,-5-1-12,-1-1 0,1 1-1,-1-1 1,1 1 0,-1-1 0,1 1 0,-1-1-1,0 1 1,1-1 0,-1 1 0,0 0 0,1-1 0,-1 1-1,0-1 1,0 1 0,1 0 0,-1 0 0,0-1-1,0 1 1,0 0 0,0-1 0,0 2 0,-2 20 10,2-17-6,-9 78 165,5 1 0,11 159 0,10-100-86,15 209 102,-27-161 303,-24 237 1,15-391-248,3-18-115,-1-1 1,0 1 0,-2-1-1,-8 25 1,10-38-92,0 0 1,0 0 0,-1 0-1,0 0 1,0-1-1,0 0 1,0 1-1,-1-1 1,1 0-1,-1 0 1,0-1-1,-1 1 1,1-1-1,0 0 1,-1 0 0,0-1-1,0 1 1,0-1-1,-8 3 1,-2-1 16,0-1 1,1-1 0,-2 0 0,1-1 0,0 0 0,0-1-1,0-1 1,-17-3 0,-119-30-784,135 29 568,4 2-14,5 2-16,1 0 0,-1-1 0,1 0-1,-1-1 1,1 1 0,0-1 0,0 0 0,0-1 0,1 1 0,-8-7 0,3-7-273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 10530,'-82'66'3196,"78"-59"-2147,12-5-686,20-6-303,-24 3 107,11-3 213,0 0 0,18-8 0,16-4 600,42-4 430,136-12-1,-199 29-1359,21-2-60,1 2 0,67 4 0,-91 2-1872,38 8 1,-53-9 38,-9-4 840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12603,'-37'-25'4521,"37"26"-4480,0-1 0,1 0 0,-1 0 0,0 0 0,0 0 0,0 0 0,0 0 0,0 1 0,0-1 1,0 0-1,0 0 0,0 0 0,0 0 0,0 0 0,0 0 0,0 1 0,0-1 0,-1 0 0,1 0 0,0 0 1,0 0-1,0 0 0,0 0 0,0 0 0,0 1 0,0-1 0,0 0 0,0 0 0,0 0 0,0 0 0,-1 0 1,1 0-1,0 0 0,0 0 0,0 0 0,0 0 0,0 0 0,0 0 0,0 0 0,-1 0 0,1 1 0,0-1 1,0 0-1,0 0 0,0 0 0,0 0 0,0 0 0,-1 0 0,1 0 0,0 0 0,0-1 0,0 1 0,0 0 1,0 0-1,0 0 0,0 0 0,-1 0 0,1 0 0,0 0 0,0 0 0,0 0 0,0 0 0,0 0 0,0 0 1,0 0-1,0-1 0,0 1 0,-1 0 0,1 0 0,3 11-420,-2-9 538,17 76 115,-3 0 0,7 122 0,-19-174-192,5 114 409,7 53-1188,-14-185 70,0 0 0,1 0 0,1 0 1,-1 0-1,1 0 0,6 10 0,8 9-892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664 395 6761,'5'-3'729,"-1"0"-1,1-1 0,0 1 0,0 1 0,8-4 0,21-13 957,-33 18-1626,1 0 1,0 0 0,-1-1-1,1 1 1,-1-1 0,1 0-1,-1 1 1,0-1 0,0 0-1,0 0 1,0 0 0,0 0-1,0 0 1,1-3 0,-1-1 154,-1-1 0,1 1 1,-1 0-1,-1 0 0,1-1 1,-1 1-1,0 0 1,0 0-1,-1 0 0,0 0 1,0 0-1,0 0 0,-5-7 1,-2-3 340,-1 0 0,0 1 1,-17-20-1,15 21-449,-1 1 0,0 1 0,-1 0 0,0 0 0,-1 2 0,-1 0 0,1 0 0,-2 2 0,1 0 0,-1 1-1,0 0 1,-29-6 0,21 8-117,0 0-1,0 2 0,-1 2 0,0 0 0,1 1 0,-1 2 1,1 0-1,-34 8 0,57-9 16,-1-1 1,0 1-1,0 0 1,0-1-1,1 1 1,-1 0-1,0 1 1,1-1-1,-1 0 1,1 1-1,-1 0 1,1-1-1,0 1 1,0 0-1,-1 0 1,1 0-1,1 1 1,-1-1-1,0 0 1,-1 4-1,0 1-5,1 0 0,0 0 0,1 1 0,0-1 0,0 0 0,1 14 0,-1 242-111,0-19 250,-1-81 128,-14 210 646,-39 1-130,-1 0-128,56-369-646,-1 2-6,0-1 0,1 0 0,0 1 0,0-1 0,1 11 0,0-15-9,0 0-1,0 1 0,0-1 1,0 0-1,0 0 0,0 1 1,0-1-1,1 0 0,-1 0 1,1 0-1,0 0 0,-1-1 1,1 1-1,0 0 0,0-1 1,0 1-1,0-1 1,3 2-1,5 2-7,1-1 0,0 1 0,-1-1 1,1-1-1,1 0 0,-1-1 0,14 2 1,83-1-39,-14-1-244,-12 9-412,31 2-3739,-93-13 3527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12227,'0'1'387,"0"0"0,0 0 1,1 0-1,-1 0 0,0 0 0,0 0 1,1 0-1,-1 0 0,1 0 1,-1 0-1,1 0 0,-1 0 0,1 0 1,-1-1-1,1 1 0,0 0 1,1 1-1,8 11 525,-6 0-916,0 0 1,0 0 0,-1 0 0,-1 1 0,0-1-1,-1 1 1,0-1 0,-2 14 0,2 4 68,44 417 2147,-13-184-1906,-21-173-236,-4-46-13,-2 1 0,-2-1 0,-4 70 0,0-111-36,1 0 9,0-1 0,0 1 0,-1 0 1,0-1-1,0 1 0,0-1 0,0 1 1,0-1-1,-2 5 0,2-9-16,0 1 1,0-1-1,1 1 0,-1-1 1,0 0-1,1 1 0,-1-1 1,0 1-1,1-1 0,-1 0 1,1 0-1,-1 1 0,1-1 1,0 0-1,-1 0 0,1 1 1,0-1-1,-1 0 0,1 0 1,0-1-1,-9-23 40,-8-51-80,2-1 0,-6-119 1,20 175 19,-5-48-40,4-1 1,3 1-1,15-110 0,-11 144 28,9-51 11,30-103-1,-35 163 21,0 0-1,2 0 0,0 1 0,2 0 0,1 1 0,1 1 0,0 0 0,20-20 0,-19 25 1,0 2 0,1 0 0,0 2 0,1 0 0,1 0 0,1 2 0,-1 0 0,2 1 0,0 2 0,0 0 0,0 1 0,1 1 0,0 1 0,1 0 0,35-2 0,-54 8-12,0-1 0,1 1-1,0 0 0,-1 0 1,1 0-1,7 2 0,-11-1 1,0-1-1,0 0 1,0 1 0,0-1-1,0 1 1,0-1 0,0 1 0,0 0-1,0-1 1,-1 1 0,1 0-1,0 0 1,0-1 0,-1 1-1,1 0 1,0 0 0,-1 0-1,1 0 1,-1 0 0,1 0 0,-1 0-1,1 0 1,-1 0 0,0 0-1,0 0 1,0 0 0,1 1-1,-1 1 1,0 3 8,-1 0-1,0 1 1,0-1-1,0 0 1,0 0-1,-1 0 0,0 0 1,-4 7-1,-25 48 67,27-54-65,-37 58 58,-71 88 0,63-92-57,-53 91 0,98-145-22,0 1 0,0 0 0,1-1 1,0 1-1,0 0 0,1 0 0,0 1 0,1-1 0,-1 13 1,2-17-3,0 1 0,0-1 0,1 1 1,0 0-1,0-1 0,0 1 0,0-1 0,1 0 1,0 1-1,0-1 0,0 0 0,0 0 1,1 0-1,-1 0 0,1-1 0,0 1 1,0-1-1,6 5 0,14 10-19,0-1-1,42 21 0,-39-24 33,-1 1 0,38 31 0,-55-40 5,-1 1 1,-1 0 0,1 0 0,-1 0 0,-1 1 0,1 0-1,-1 0 1,-1 0 0,0 1 0,0-1 0,0 1 0,3 13-1,-4-7 26,0 1 0,-1-1 1,-1 1-1,0 0 0,-1-1 0,-1 1 0,0 0 0,-1 0 0,-1-1 0,0 1 0,-1-1 0,-1 0 0,0 0 0,-8 15 0,6-17 3,0-1-1,0 0 0,-1-1 1,-1 1-1,0-2 0,0 1 0,-1-1 1,0-1-1,-1 1 0,0-2 1,-1 0-1,0 0 0,0-1 1,0 0-1,-1-1 0,-14 4 1,1-3-355,1-1 1,-1-1 0,-1-2 0,1 0 0,0-2-1,-1-1 1,1-1 0,-1-1 0,-25-6 0,20 4-878,14 3 591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14763,'20'24'5505,"0"21"-3840,-3 23-1521,-4 4-8,-30 14-168,-16-8-40,-10-4 0,-6-7-16,11-13 200,10-4-32,7-6-472,5-4 280,-5 3-72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1550 3361,'-63'109'2032,"38"-81"-624,25-28-1370,-1 0 0,1 1 0,-1-1 0,1 0 0,-1 0-1,1 1 1,0-1 0,-1 0 0,1 1 0,-1-1 0,1 0 0,0 1 0,-1-1 0,1 1 0,0-1-1,0 1 1,-1-1 0,1 1 0,0-1 0,0 1 0,0-1 0,0 1 0,-1-1 0,1 1 0,0-1 0,0 1-1,0-1 1,0 1 0,0-1 0,0 1 0,0-1 0,0 1 0,1-1 0,-1 1 0,0-1 0,0 1 0,0-1-1,1 1 1,-1-1 0,0 1 0,1 0-16,1 0-1,-1 0 1,0-1-1,0 1 1,0 0-1,0-1 1,1 1-1,-1-1 1,0 1 0,0-1-1,1 0 1,-1 0-1,0 1 1,1-1-1,-1 0 1,0 0-1,1 0 1,-1 0-1,2-1 1,1 1 585,-3 0 262,0-4 2331,7-1-3044,-5 3 258,-3 2-385,5-3 127,0 0 0,0-1 0,-1 1 0,8-8 0,1-4 49,-1 0 1,0-2 0,-1 1 0,-1-1 0,-1-1 0,0 1 0,9-29 0,41-151 860,-37 117-919,43-138 389,28-101 296,-18 74-510,-53 186-267,3 0-1,34-57 1,-53 106-46,6-9 21,-1-1 0,-1 0 0,0-1 0,-1 0 1,-2 0-1,8-33 0,-15 52 24,1 0 0,-1 0 1,1 0-1,-1 0 0,1-1 0,0 1 1,0 0-1,0 0 0,0 1 0,0-1 0,0 0 1,1 0-1,-1 0 0,1 1 0,-1-1 1,3-1-1,-2 0 1064,1 6-1075,-2-2-35,0 0-1,1 0 1,-1 0-1,0 0 1,0 1-1,0-1 1,0 0-1,0 0 1,0 1-1,0-1 1,0 1-1,0-1 0,-1 1 1,1-1-1,-1 1 1,1-1-1,-1 1 1,1 0-1,-1-1 1,0 1-1,0 0 1,0-1-1,0 1 1,0 0-1,0-1 1,0 1-1,-1 0 1,1-1-1,-1 1 1,0 1-1,-2 16-6,1-1-1,1 1 1,1-1-1,3 32 1,-1 10 3,-1 45 16,26 191 1,8-65-11,8 434 0,-41-483 74,2-154-62,-4-27-45,0-1 1,0 1-1,0 0 0,0-1 0,1 1 0,-1-1 0,0 1 0,0-1 0,1 1 0,-1-1 0,0 1 1,1-1-1,-1 0 0,0 1 0,1-1 0,-1 1 0,1-1 0,-1 0 0,1 1 0,-1-1 1,1 0-1,-1 0 0,1 1 0,-1-1 0,1 0 0,-1 0 0,1 0 0,-1 1 0,1-1 1,-1 0-1,1 0 0,0 0 0,-1 0 0,1 0 0,-1 0 0,1 0 0,-1-1 0,1 1 0,0 0 1,1-3-1974,-2 1 1311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6377,'-91'30'2481,"84"-27"-2111,1-1 0,-1 0 0,1 1 0,0 0 0,-10 7 0,1 0 601,4-10 4696,14 2-3332,3 0-2790,23 9 556,0-1-1,1-1 1,0-2-1,0-1 1,50 3-1,301 36-16,-329-33-187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6625,'-1'0'215,"1"1"-1,0 0 1,0 0-1,0 0 0,-1 0 1,1 0-1,0 0 1,-1 0-1,1 0 1,-1 0-1,1-1 0,-1 1 1,1 0-1,-1 0 1,0 0-1,1-1 0,-1 1 1,0 0-1,0-1 1,1 1-1,-1-1 0,0 1 1,0-1-1,0 1 1,0-1-1,0 0 1,0 1-1,0-1 0,0 0 1,1 0-1,-1 0 1,0 0-1,0 0 0,0 0 1,0 0-1,0 0 1,0 0-1,0 0 1,-1-1-1,2 1-57,7 1 455,3 0-423,0 1-1,0-1 0,0 2 1,0 0-1,14 6 0,23 6 305,-27-12-221,0-1 0,0-1-1,1-1 1,37-4 0,-21 1-60,97-6 233,207-40 0,-284 32-5,-24 7-1479,-20 7-2698,-35 5 2029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1808,'-3'-23'448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143 533 4361,'3'-11'1826,"-2"3"-152,1 0 0,0-1 0,0 1 0,1 0 0,5-11 0,-7 18-813,-9 42 1246,-44 175-1316,-1 180-126,39-263-474,-10 205 122,11-120-245,13-206-73,0 0 0,4 23 0,-3-34-36,-3-8 88,1 1-1,1-1 1,-1 1-1,1-1 1,0 0 0,2-10-1,0-5-9,33-516 216,-26 447-254,3 0 0,5 1 0,3 1 0,34-91-1,-32 119-7,3 1-1,3 1 1,2 2 0,2 0-1,3 3 1,62-75-1,-65 96 1,71-58 0,-85 77 15,-5 2 21,0 1 0,1 1 0,0 0 0,1 1-1,0 0 1,1 1 0,30-11 0,-44 19-24,-1 0 1,1-1-1,-1 1 0,1 0 1,-1-1-1,1 1 0,-1 0 1,1 0-1,-1 0 0,1 1 1,-1-1-1,1 0 0,-1 0 1,1 1-1,-1-1 0,1 1 0,-1 0 1,1-1-1,-1 1 0,0 0 1,0 0-1,1-1 0,-1 1 1,0 0-1,0 0 0,0 1 1,0-1-1,0 0 0,0 0 1,0 0-1,0 1 0,0-1 1,-1 0-1,1 1 0,-1-1 1,1 1-1,-1-1 0,1 1 1,-1-1-1,1 3 0,1 6 13,-1 0 0,0 0 0,0 1 0,-2 18 0,-7 41 35,-3 0 0,-40 133 0,29-125-39,3-13-5,-12 49-6,27-97-6,1 1 1,1-1-1,1 1 0,1 25 0,1-32-1,1 0 0,0 0 0,1 0 0,0 0 0,1-1 0,7 15-1,35 57-30,-26-49 21,9 17-12,39 63-54,-51-89 69,-2-3 10,0 1 0,-2 1 0,16 34 0,-26-51 23,-1 0 1,0 0-1,0 0 0,-1 0 0,0 1 1,0-1-1,0 0 0,-1 0 0,1 1 0,-2-1 1,1 0-1,-1 1 0,0-1 0,0 0 1,0 0-1,-1 0 0,0 0 0,-1 0 1,-4 10-1,-4-1 89,-1 0 1,0-1 0,-1-1-1,0 0 1,-1-1-1,-1 0 1,0-1-1,0-1 1,-1 0 0,0-1-1,-35 13 1,30-15-274,-1-1 1,0-1 0,0-2 0,0 0-1,0-1 1,-1-1 0,1-1-1,-34-4 1,48 3-145,-1-1-1,0 1 1,1-2-1,-1 1 1,1-1-1,0 0 1,0-1-1,-10-6 1,-9-15-534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10 5193,'17'-5'1437,"-3"0"6810,-32 5-3935,0 1-4179,-1 2-1,0 0 0,1 1 1,0 0-1,0 2 0,0 0 0,1 1 1,0 1-1,0 0 0,1 1 0,0 1 1,0 1-1,1 0 0,1 1 0,0 0 1,-20 23-1,11-5-39,2 1 0,0 0 0,3 2 0,0 0 0,2 1 0,2 1-1,1 0 1,-10 42 0,7-8 13,4 1 0,2 1 0,-1 99 0,13-129-96,1 0-1,2-1 0,21 77 1,-22-99-9,1 0 0,1 0 0,1-1 0,0 0 0,1 0 0,13 18 0,-17-29-104,1 1 0,-1-2-1,1 1 1,1 0 0,-1-1 0,1 0-1,0-1 1,0 1 0,0-1 0,1 0-1,-1 0 1,1-1 0,0 0-1,0 0 1,0-1 0,0 0 0,15 3-1,57-3-3450,-34-3 2491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13851,'32'55'5041,"-11"-35"-3945,5 0-392,9 0 9,7 1-169,-2-12-272,5-9-88,4-9-80,10-8-32,2-6 16,-6 3-64,2 5-224,-4 1-216,-12 2-552,7-2-265,-2 7 737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1315 9386,'1'0'357,"0"1"1,0-1-1,0 0 0,1 0 1,-1 0-1,0 0 1,0 0-1,0 0 0,0 0 1,0 0-1,0 0 0,0 0 1,0-1-1,0 1 0,1-1 1,-1 1-1,1-1 0,16-15 937,-12 7-1631,0 0 1,8-18-1,-12 23 764,10-23-195,-1-1 1,11-45-1,-1 2 259,129-350 2142,-57 159-1728,-32 86-459,-48 140-188,2-1 1,1 2 0,24-38 0,-33 65 265,-4 9 225,-3 20-263,0-21-506,-2 46 33,1-1 1,8 61 0,70 351-18,-16-130 37,-59-314-69,5 39-727,23 84 1,-23-126 77,0 2-2903,-8-11 1767,0-1 862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12587,'2'-3'4625,"16"0"-3337,8-4-480,16-2 0,8 2-56,1-3-287,1 1-121,-3-1-184,-2-1-40,1 2-72,-2 1-24,1 3 24,-1-1-152,4 0-424,-4 0-305,-3 3-919,-3-2-184,7 4 1191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14147,'-60'3'6810,"41"0"-6679,0 0-1,0 2 1,0 0-1,-34 15 1,17-4 149,0 1 0,1 2 0,-49 34 0,69-42-195,0 1 0,1 0 0,1 1 0,0 1 0,1 0 0,0 1 1,1 0-1,1 1 0,-14 28 0,10-8-73,0 0 1,2 2-1,2-1 1,2 1-1,1 0 0,2 1 1,2 0-1,1 0 0,2 0 1,6 47-1,-5-71-37,1 0-1,1 0 1,0-1-1,1 1 1,0-1-1,1 0 1,1 0-1,1 0 1,-1-1 0,2 0-1,0-1 1,1 1-1,0-1 1,0-1-1,2 0 1,-1 0-1,1-1 1,1-1-1,0 0 1,0 0 0,0-1-1,19 8 1,-18-9-375,0-1-1,1-1 1,0 0 0,0-1 0,24 4 0,-28-6-191,1-1-1,-1-1 1,0 0 0,1 0-1,-1-1 1,0 0 0,0-1-1,0 0 1,14-5 0,29-17-952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157 419 13259,'-2'7'922,"0"-1"-1,1 1 1,0-1 0,0 1 0,0 7-1,1 10-635,5 29-1,-1-7 155,-5 6 58,-2 0 0,-14 74 0,7-60 95,-3 3-129,-34 107-1,41-157-437,-2 15 8,1 0 1,-3 60-1,3-22-7,2-28-13,4-29-3,0 1-1,-2-1 1,0 0-1,-8 26 1,6-17 52,8-17 16,6-13 3,-8 4-73,0 0-1,0 0 1,0 0-1,0 0 1,-1 0-1,1 0 1,0 0 0,-1 0-1,0 0 1,1 0-1,-1 0 1,0 0-1,0 0 1,0-1 0,0 1-1,-1-3 1,1-6 18,-3-95 76,3-80-67,10 90-31,34-138-1,47-85-22,-65 246 7,38-80 0,-48 122 17,1-1 0,2 2 0,1 0 0,42-47 0,-48 64-8,0 0 1,0 1-1,1 1 1,1 0-1,0 2 1,0-1-1,1 2 1,0 0-1,1 1 1,21-5-1,-13 5-5,1 1-1,0 2 0,1 0 0,-1 2 1,0 1-1,37 4 0,-52-2 6,0 0 0,-1 2-1,1-1 1,0 2 0,-1-1-1,0 1 1,0 1 0,0 0 0,16 11-1,-22-13 15,0 1 0,-1-1-1,1 1 1,-1 0 0,0 0 0,0 1-1,-1-1 1,1 1 0,-1 0-1,0 0 1,0 0 0,-1 0-1,1 0 1,-1 1 0,0-1 0,-1 1-1,1-1 1,-1 1 0,0 0-1,-1-1 1,1 11 0,-2-6 33,-1 1 0,0-1 0,0 0-1,-1 0 1,0 0 0,-1 0 0,0-1 0,-10 18 0,-6 5 91,-25 31-1,36-52-110,-31 37 63,-59 56 1,54-59-111,34-34 0,2 0 1,-1 0 0,2 1-1,-1 1 1,2-1 0,0 1-1,0 1 1,-5 16 0,10-27 13,1 1 0,0 0 0,1-1 0,-1 1 0,1 0 0,-1 0 0,1-1 0,0 1 0,0 0 0,1 0 0,-1-1 0,1 1 0,0 0 0,2 4 0,-1-2-4,1 0 0,0-1 0,0 1 0,0-1 0,1 0 0,0 0 0,8 8 1,4 1-11,0 0 1,1-2 0,33 19-1,-49-30 22,67 34-1,-45-23 43,0 0 0,0 1 1,21 17-1,-37-24-11,-1 0 1,1 0-1,-1 1 1,0 0-1,-1 0 1,1 0 0,-1 0-1,-1 1 1,0 0-1,0 0 1,0 0-1,4 17 1,-4-6 72,0 1 0,-2 0 1,0 0-1,-1 0 0,-1 0 0,-1-1 0,-1 1 1,-1 0-1,0 0 0,-8 21 0,2-12 48,-1 0 1,-2 0-1,-1-2 1,-1 1-1,-33 47 0,32-55-142,-2-1-1,0 0 1,-1-1-1,-1-1 1,0-1-1,-2 0 0,0-2 1,0 0-1,-1-2 1,-1 0-1,0-2 0,-1 0 1,0-2-1,-46 11 1,38-11-843,0-2 0,0-1 0,-50 2 0,78-7 329,0 0 1,1-1-1,-1 1 0,0-1 0,0 0 0,-7-2 0,-16-15-1455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1066 47 6929,'-28'-19'3255,"24"16"-3185,0 1 0,0-1 0,0 0 0,0 1 1,0 0-1,0 0 0,-8-3 0,1 3-13,1 1 0,-1 0 0,0 0 0,0 1 0,1 0 0,-1 1 0,0 0 0,-11 3 0,-89 28 1033,82-22-514,16-7-365,1 1 1,1 1-1,-1 0 0,1 1 1,0 0-1,-17 12 0,-63 49 317,52-40-255,1 1-1,-62 61 1,-71 120 970,151-180-1177,1 1 1,1 0 0,2 2 0,-20 53 0,19-34-15,2 1 1,-10 72 0,4 17 281,-4 257 0,85 573 475,-52-896-649,4-1 0,3 0 0,29 83 0,-34-127-189,2-1 0,0 0 1,2-1-1,2-1 0,0 0 0,2-1 0,0-1 0,2-1 0,1 0 0,30 26 0,-27-31-120,0-1 0,30 16 0,58 23-163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8250,'18'-22'5645,"2"8"-3460,-11 9-2047,0 1-1,1 1 1,15-4-1,96-22 95,-99 25 98,-1 1 0,1 1 0,40 2 1,-55 1-192,1 0 1,-1 1 0,-1 0-1,1 0 1,0 1 0,0 0-1,-1 0 1,0 0 0,0 1-1,0 0 1,0 0-1,0 1 1,-1-1 0,1 1-1,-2 1 1,1-1 0,0 1-1,4 8 1,4 6 30,-1 1 0,0 0-1,-2 1 1,10 30 0,6 29-73,-3 1 1,-5 1 0,-2 0 0,-5 2 0,2 109 0,-13-94 294,-5 0 0,-4-1 1,-4 0-1,-33 119 0,-55 118 49,72-260-380,-4-1 1,-51 88 0,58-119-64,11-15-61,-2-1 0,-1-1 0,-1 0 0,-34 36 1,39-47-439,14-15 424,0-1 0,-1 1 0,1-1 0,-1 1 1,1-1-1,0 1 0,-1-1 0,1 1 0,0-1 0,0 1 0,-1-1 0,1 1 0,0-1 0,0 1 0,0-1 0,0 1 0,-1 0 0,1-1 0,0 1 0,0-1 0,0 1 0,0-1 0,1 1 1,-1 0-1,0-1 0,0 2 0,8-5-1508,9-12 729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9594,'5'19'3857,"7"-7"-1785,11 2-1544,9 5 185,7-3-49,8-2-192,11-5-256,2-11-72,16-10-80,-7-5-8,-4-6 24,-12 9-120,-18 2-576,-4 3-552,-19 9 663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21773,'23'2'264,"3"-2"40,23 3 272,-6-2-88,0-1-64,1 0-88,2-3-72,2 3-104,7 0-56,-9-1-72,3-1 96,-13 1-240,-11-1-232,-8 5 2345,-7 8-1697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609 214 5769,'79'-87'2741,"-77"85"-2561,0-1 1,0 0-1,0 0 0,-1 0 1,1 0-1,-1-1 1,0 1-1,0 0 0,0-1 1,0 1-1,0-1 1,-1 1-1,1-5 0,1-10 481,-2 17-529,1-1 0,-1 0 0,1 0 0,-1 0 0,0 1 0,1-1 0,-1 0 0,0 0 0,0 0 0,-1 0 0,1 0 0,0 1 1,0-1-1,-1 0 0,1 0 0,-1 0 0,0 1 0,0-1 0,-1-3 0,0 3 147,0 1 0,0-1 0,0 1 0,0 0 0,0-1 0,0 1 0,0 0-1,0 0 1,0 0 0,-1 0 0,1 1 0,0-1 0,-1 1 0,1-1 0,-3 1 0,-1-2-46,-1 1 0,1 0 1,0 1-1,-1 0 0,1 0 0,0 0 0,0 0 0,-1 1 1,1 0-1,0 1 0,0-1 0,0 1 0,0 0 1,0 1-1,0-1 0,0 1 0,1 1 0,0-1 0,-8 7 1,-1 1-208,1 2 0,1 0 1,0 0-1,1 1 0,1 1 0,0 0 1,1 0-1,-9 20 0,-49 139-34,51-128 17,-198 679 188,199-669-135,-25 106 207,-32 314 1,69-441-236,1 1 0,4 60 0,0-81-30,0 0-1,2 0 1,-1 0-1,2-1 1,0 1 0,1-1-1,0 0 1,1-1 0,9 14-1,0-5-2,1 0-1,1-1 1,1-1-1,22 18 1,90 62-1,-104-83-412,1 0 1,0-2-1,1-1 1,0-2-1,1 0 0,1-2 1,52 10-1,11-3-1265,8 5 755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307 415 8242,'-3'-23'527,"0"-1"0,2 0 1,1-26-1,1 25-1263,-2 0 0,-5-36 0,5 53 930,-1 0 0,0 0-1,-1 0 1,0 0-1,0 1 1,-1-1-1,1 1 1,-2 0 0,1 0-1,-1 0 1,-8-8-1,4 2 4391,7 11 708,0 7-1449,-4 15-5287,1-8 1576,1 1 0,1 0 1,0 0-1,1 1 0,0-1 0,0 18 0,3-29-126,-1 0-1,0-1 0,-1 1 0,1 0 1,0 0-1,0-1 0,-1 1 0,1 0 1,-1-1-1,1 1 0,-1 0 1,0-1-1,0 1 0,0-1 0,0 1 1,-2 2-1,-23 17 159,7-7 83,13-5 95,6-8-329,-1 0 1,1-1-1,0 1 0,0-1 0,-1 1 0,1-1 0,0 1 1,-1-1-1,1 1 0,-1-1 0,1 1 0,-1-1 0,1 1 0,-1-1 1,1 0-1,-1 1 0,1-1 0,-1 0 0,1 0 0,-1 1 0,0-1 1,1 0-1,-1 0 0,0 0 0,1 0 0,-1 0 0,1 0 1,-2 0-1,-2 1 14,4-1-24,-1 0 1,1 0-1,0 0 1,-1 0-1,1 0 1,0 0-1,-1 0 1,1 0-1,0 0 0,-1 1 1,1-1-1,0 0 1,-1 0-1,1 0 1,0 0-1,-1 0 1,1 1-1,0-1 1,0 0-1,-1 0 1,1 1-1,0-1 0,0 0 1,-1 0-1,1 1 1,0-1-1,0 0 1,0 1-1,-1-1 1,1 0-1,0 1 1,0-1-1,0 0 1,0 1-1,0-1 0,0 0 1,0 1-1,-1 1-24,-8 24-18,4 52 23,3-1-1,9 97 1,-1 114 19,-34 65 19,12-218-9,12-117-7,0-1 0,-1 0 0,0-1 0,-1 1-1,-13 21 1,19-36-12,-13 16 53,7-16-38,2-14-67,2-101 15,14-127-1,-8 174 43,1 0-3,3 0 0,3 0 0,3 1 0,42-122 0,51-56-99,-83 197 59,2 0 0,3 3-1,36-45 1,-52 73 33,86-97-10,-85 98 29,1 0 0,1 1 0,0 0 0,1 2 0,19-12 0,-32 21-7,1 0-1,-1 0 1,0 1-1,1-1 1,-1 1-1,1 0 0,-1 0 1,1 0-1,7 0 1,-10 1-1,0 0-1,-1 1 1,1-1 0,-1 0 0,1 1-1,-1-1 1,1 1 0,-1 0 0,0-1-1,1 1 1,-1 0 0,0 0 0,1 0-1,-1 0 1,0 0 0,0 0 0,0 0 0,0 0-1,0 1 1,0-1 0,0 0 0,0 1-1,0-1 1,-1 0 0,1 1 0,-1-1-1,1 1 1,-1-1 0,1 4 0,0 0 0,0 1 0,0 0 0,-1-1 0,1 1 1,-1 0-1,-1 0 0,1-1 0,-1 1 1,0 0-1,0-1 0,-3 7 0,-3 5 8,0 1 0,-11 17-1,12-26-10,0 1-1,1 0 1,0 1-1,1-1 1,0 1-1,1 0 1,0 0-1,1 0 1,-2 21-1,5-22-7,0-1 1,1 1-1,0-1 0,0 0 0,1 1 0,0-1 0,1-1 0,0 1 0,0 0 1,9 11-1,7 8-24,36 40 0,-44-55 26,10 13-6,72 88-43,-82-98 60,-1 1-1,-1 1 1,-1 0 0,0 0-1,9 27 1,-16-36 8,0-1 0,0 0 0,-1 0 0,0 1 0,-1-1 0,0 1 0,0-1 1,-1 1-1,0-1 0,0 0 0,-1 1 0,0-1 0,0 0 0,-1 0 0,-5 10 0,-32 58 188,16-33-61,11-20-52,0 1-1,-1-1 1,-1-1-1,-1-1 1,-1 0-1,-1-1 1,-1-1-1,-1-1 1,-28 21-1,-53 19-173,89-50-137,-1 0-1,0-1 1,0-1-1,-1 0 1,1-1 0,-1 0-1,-1-1 1,-26 4-1,15-6-70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16 12195,'3'-1'4896,"-3"-1"-3445,-11-3-780,-4 2-464,0 1-1,-1 1 1,1 0-1,-1 1 1,1 0-1,-1 2 0,1 0 1,0 0-1,-1 2 1,2 0-1,-1 0 0,0 1 1,1 1-1,0 1 1,0 0-1,1 1 1,-14 9-1,7-1-150,1 0 0,1 2 0,0 0 0,2 0-1,0 2 1,1 0 0,-15 27 0,-3 13 49,-35 90-1,40-81 223,-38 145-1,59-179-264,1 0-1,1 1 0,2-1 1,1 1-1,3 0 1,5 49-1,-3-68-67,0 1 0,1-1 0,1 0 0,1-1 0,1 1 0,0-1 0,1 0 0,9 14 0,-10-20-32,0-1 0,0 0 0,1 0 0,0-1 0,1 0 0,-1 0 0,2-1 0,-1 0 0,1 0-1,0-1 1,0-1 0,1 0 0,11 4 0,49 10 1141,8-2-626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1355 8282,'-2'64'3343,"2"-63"-3195,-1 1 0,1 0 0,0-1 0,-1 1 0,0-1 0,1 0 0,-1 1 0,0-1 0,0 0 0,-2 3 0,-1-3 1429,3-9 2793,4-8-4097,0 1 1,1-1-1,8-21 1,1-1-8,14-51 248,22-83 78,59-178 192,-86 289-690,123-320 234,-129 345-263,1 1 0,2 1 0,2 0 0,32-40 0,-26 45 66,-26 28-93,0 0 0,0 0-1,0 0 1,0 0 0,0 0 0,0 0-1,1 0 1,-1 1 0,0-1-1,0 0 1,1 1 0,-1-1 0,0 1-1,1-1 1,-1 1 0,1 0 0,-1 0-1,1-1 1,-1 1 0,0 0-1,1 0 1,1 1 0,-1 16 231,7 164-134,33 185 0,102 320 110,-136-654-514,-1 1 1,-1 0-1,2 59 0,-13-97-856,3 4 1670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15387,'0'-2'5617,"39"1"-4344,67 1-609,-20-5-48,0-2-224,-13-6-568,5-2-160,-17 1-360,-10-1-216,-5 4 608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9042,'-3'10'2723,"3"-10"-2334,0 1 1,-1 0-1,1 0 0,0 0 0,-1 0 0,1 0 0,0 0 1,0 0-1,0 0 0,0 0 0,0 0 0,0 0 0,0 0 1,0-1-1,0 1 0,0 0 0,1 0 0,0 2 0,-1-2-247,1-1-1,0 1 1,0 0-1,0-1 0,0 1 1,0 0-1,0-1 1,0 1-1,0-1 0,0 0 1,0 1-1,0-1 1,0 0-1,2 1 1,16 1 423,0-1 1,0-1-1,0 0 1,0-1-1,27-6 1,-9 3-245,15-3-324,0 0 362,73 0 0,-109 8-754,1 0 0,-1 0-1,0 2 1,0 0 0,0 1 0,-1 0-1,1 1 1,26 14 0,-20-7-289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476 106 10338,'1'-2'667,"1"-1"1,-1 1-1,0 0 0,1-1 0,-1 1 1,0 0-1,0-1 0,0-3 0,6-12 1185,-6 17-1720,-1 0 1,1-1-1,0 1 1,-1 0 0,1 0-1,-1 0 1,0-1 0,1 1-1,-1 0 1,0-1 0,1 1-1,-1 0 1,0-1-1,0 1 1,0 0 0,-1-1-1,1 1 1,0 0 0,0-1-1,-1 1 1,1 0 0,0-1-1,-1 1 1,0-2-1,-1 2 10,1-1 0,-1 0-1,0 0 1,0 1-1,1-1 1,-1 1 0,0-1-1,0 1 1,-1 0 0,1 0-1,0 0 1,-4-1-1,-2 0 100,0 0 0,1 0 0,-1 1-1,0 0 1,0 0 0,0 1 0,-12 1-1,11 1-190,0 0-1,0 1 1,1 0-1,-1 0 1,1 1-1,0 0 1,0 1-1,0 0 1,1 0-1,0 1 1,0-1-1,0 2 1,1-1-1,-11 14 1,-5 9-40,1 1 1,-22 43-1,35-59 7,-31 57-20,-34 84-1,62-125-8,0 1 1,2 1-1,1 0 0,2 0 1,-5 56-1,11-82-22,-2 27 41,2-1 0,1 1 0,6 39 0,-5-62-65,1 0 0,-1 0-1,2 0 1,-1-1 0,2 1 0,5 10 0,-7-15-71,1 0 1,0 0-1,-1 0 0,2-1 1,-1 1-1,0-1 1,1 0-1,0-1 0,0 1 1,0-1-1,9 5 0,-8-6-224,-1 0 0,1-1-1,0 1 1,0-1 0,0 0-1,0-1 1,0 1 0,0-1-1,0-1 1,0 1 0,0-1-1,0 0 1,0 0 0,0-1-1,0 1 1,0-1 0,-1-1-1,10-4 1,39-22-1405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148 151 12147,'3'8'950,"0"0"1,-1 0 0,1 0-1,1 15 1,-2-10-536,-2 0 1,0 19-1,-4 4-654,-9 44 0,8-58 730,-48 344 2290,43-285-2384,-4-1 0,-33 106-1,47-185-396,-4 12 5,0 0 0,1 0 0,0 0 0,-1 26 0,4-50 126,0 0 0,1 0 0,1 0 0,3-13-1,2-12 26,-3-32 158,-3-69 0,-1 19-185,2 70-67,3 0-1,15-77 0,-12 94-49,2 0-1,0 1 1,2 0-1,30-54 1,-5 26 26,3 2 1,58-65 0,-84 106 15,0 1 0,0 0 1,2 1-1,-1 1 0,2 0 1,31-17-1,-45 28-33,1-1 0,-1 1 0,1 0 0,-1 0-1,1 0 1,-1 1 0,1-1 0,-1 1 0,1 0 0,0 0 0,-1 0 0,7 1 0,-9 0-12,1-1-1,-1 1 1,0-1 0,1 1-1,-1 0 1,0-1 0,0 1 0,1 0-1,-1 0 1,0 0 0,0 0-1,0 0 1,0 0 0,0 0 0,0 0-1,0 0 1,-1 1 0,1-1-1,0 0 1,-1 1 0,1-1-1,-1 0 1,1 1 0,-1-1 0,0 0-1,1 1 1,-1-1 0,0 1-1,0-1 1,0 1 0,0-1 0,0 0-1,-1 2 1,-2 23 18,-1-1 0,-1 0 0,-1 0 0,-1-1 0,-11 26 0,-61 113 54,57-121-85,21-38 0,-1-1-1,1 1 1,0 0 0,0 0 0,0 0 0,1 0 0,0 0 0,-1 0 0,1 0 0,0 0-1,1 0 1,-1 0 0,1 0 0,0 0 0,-1-1 0,2 1 0,1 6 0,3 3-5,1 1 0,0-1 1,11 14-1,-18-26 10,18 27 11,-2 0 0,-1 1 0,-2 1 1,18 52-1,-25-59 27,0-1 0,-2 1 0,0 0 0,-2 0 0,-1 0 0,0 0 0,-4 31 0,1-42 9,-1 0-1,0 0 1,0-1-1,-1 0 1,-1 0-1,0 0 1,0 0-1,-1-1 0,-1 1 1,0-2-1,0 1 1,-10 10-1,11-15-46,1 0-1,-1 0 0,0-1 1,0 1-1,0-1 0,0-1 0,-1 1 1,0-1-1,-7 3 0,9-5-62,-1 1 0,1-1-1,0-1 1,0 1 0,0-1-1,-1 0 1,1 0 0,0 0 0,0-1-1,0 1 1,0-1 0,-1-1-1,-8-3 1,7 2-275,-1-1-1,1 0 1,0-1-1,0 0 1,1 0 0,0-1-1,-1 1 1,2-1-1,-1-1 1,1 1 0,0-1-1,0 0 1,1 0-1,0 0 1,0 0 0,-5-16-1,8 15 111,0-1 0,0 1 0,1-13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1288 8658,'2'2'625,"1"1"1,-1-1-1,1 0 1,0 1 0,-1-1-1,1-1 1,0 1-1,0 0 1,1-1-1,-1 1 1,5 0-1,-5-1-559,0-1 1,0 1-1,-1-1 0,1 0 0,0 0 0,0 0 0,-1-1 0,1 1 0,0-1 1,0 1-1,-1-1 0,1 0 0,0 0 0,-1 0 0,5-3 0,3-3-36,0 0 0,-1 0-1,0-1 1,-1 0 0,0 0-1,0-1 1,-1 0-1,0-1 1,8-13 0,-1-3 217,0-2 1,16-47-1,44-192 2296,-4 10-233,87-144-1044,-146 376-1178,2 0 0,0 1 0,27-35 0,-26 44 175,-5 10 188,-9 5-421,0 0 0,1 0 0,-1 0 1,0 0-1,0 0 0,0 0 0,1 0 1,-1 0-1,0 0 0,0 0 0,0 0 0,1 0 1,-1 1-1,0-1 0,0 0 0,0 0 1,0 0-1,1 0 0,-1 0 0,0 1 0,0-1 1,0 0-1,0 0 0,0 0 0,0 0 0,1 1 1,-1-1-1,0 0 0,0 0 0,0 0 1,0 1-1,0-1 0,0 0 0,0 0 0,0 0 1,0 1-1,0-1 0,0 0 0,9 72-17,48 257-83,-27-235 51,55 119 0,-72-184-8,6 16-541,21 71 1,-39-112 384,0 1 1,0-1-1,0 0 1,-1 1-1,0-1 1,0 0-1,0 1 1,0-1-1,-1 1 0,1-1 1,-1 0-1,-2 7 1,1-8 0,1 0 0,-1 0 0,0-1 0,0 1-1,1-1 1,-2 1 0,1-1 0,0 0 0,0 0 0,-1 0 0,1 0 0,-1 0 0,1-1 0,-1 1 0,0-1-1,0 0 1,-5 2 0,-29 5-514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8266,'-27'22'1315,"14"-11"-110,0 1-1,-16 18 1,7 9-342,0-12-807,-29 28 0,24-26 5,-5 5 327,2 1 1,1 2-1,-26 44 0,44-63-245,1 1 0,1 1 0,1-1-1,0 1 1,2 1 0,0-1 0,2 1-1,0 0 1,-1 28 0,4-22-136,1 0 0,1 0 1,2 0-1,1 0 1,1 0-1,1-1 1,1 0-1,2 0 0,19 41 1,-22-55-15,0 0 1,1-1 0,1 0 0,0 0-1,0 0 1,1-1 0,1 0 0,0-1-1,0 0 1,0-1 0,1 0-1,1 0 1,-1-1 0,1-1 0,0 0-1,1-1 1,-1 0 0,1-1-1,0 0 1,0-1 0,15 2 0,-18-4 32,1 0 0,-1-1 1,1 0-1,0-1 0,-1 0 1,1 0-1,-1-1 0,0-1 1,1 0-1,-1 0 1,18-9-1,-16 5 36,-1 0 1,0-1-1,0 0 0,-1 0 1,0-1-1,-1 0 1,0-1-1,0 0 0,7-12 1,26-46 549,62-129 0,-84 153-431,-9 23 42,-2 0 0,-1 0 0,10-36 0,-16 49-111,-1 0 0,0 0 1,0 0-1,-1-1 0,0 1 0,-1 0 1,0 0-1,0 0 0,0 0 1,-1 0-1,0 0 0,-1 0 0,-4-10 1,0 5-43,0 1 0,-1 1 1,0-1-1,-1 1 0,0 1 1,-1-1-1,0 2 0,-1-1 1,0 1-1,0 1 0,-18-10 1,-13-5-1133,-89-33 0,124 53 865,-12-4-949,-1 1 0,-23-5 0,-1 3 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34 213 10554,'-2'0'221,"0"-1"-1,0 1 0,1-1 0,-1 0 1,0 0-1,0 0 0,1 0 1,-1 0-1,1 0 0,-1 0 0,1-1 1,-1 1-1,1 0 0,0-1 1,0 0-1,0 1 0,0-1 0,0 1 1,0-1-1,0 0 0,-1-2 0,2 0-72,-1 1 0,1-1 0,0 1-1,0-1 1,0 1 0,0-1 0,0 1-1,1-1 1,0 1 0,-1 0-1,3-4 1,1-6 55,2 1-1,0 0 1,0 1 0,1-1 0,10-12-1,-13 20-120,0-1 0,1 1-1,0 0 1,-1 0 0,2 1 0,-1-1-1,0 1 1,1 0 0,-1 0 0,1 1-1,0 0 1,-1 0 0,1 0 0,0 1-1,10-2 1,10 1 41,1 0 1,35 3-1,-24 0-183,73-2-582,-67 0 2891,-11 0-1122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5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14547,'26'16'2906,"39"25"1409,-45-28-3964,0 1-1,28 28 1,-39-34-314,-1 1 0,0 0 0,-1 1 1,0 0-1,0 0 0,-1 0 0,-1 1 1,0 0-1,0 0 0,-1 0 0,0 1 1,-1 0-1,3 23 0,-4-10 262,-1 0-1,-1 0 1,-2 0 0,0 0 0,-2 0-1,-1 0 1,-13 42 0,-79 167 892,45-118-1199,-64 174-2413,83-205 1180,5-10 482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2810 294 9018,'-3'-7'631,"0"0"-1,0 0 1,1-1 0,1 1 0,-2-12 0,1-2-385,2 0 0,3-24 1,-2 32 107,1 1 0,-2-1 0,0 1 0,0-1 0,-1 1 0,-1-1 1,0 1-1,-7-20 0,9 30-304,-1 1 0,1 0-1,-1 0 1,0 0 0,0 0 0,1 0 0,-1 0-1,0 0 1,0 0 0,0 0 0,0 0 0,0 0-1,0 1 1,0-1 0,-1 0 0,1 1 0,0-1 0,0 1-1,0-1 1,-1 1 0,1 0 0,0-1 0,-1 1-1,1 0 1,0 0 0,-1 0 0,1 0 0,0 0 0,-1 0-1,1 0 1,0 0 0,0 1 0,-2 0 0,-6 1 362,0 1 1,0 1 0,-15 7 0,5-2-157,2-3-222,0-1-1,0 0 1,-1-2 0,0 0 0,0-1 0,0-1 0,-29-1-1,3 0-18,0 1-1,-77 13 1,97-9-28,1 1 1,0 1-1,0 2 1,0 0-1,1 1 1,-37 22-1,19-6-13,-72 44-20,94-61 50,0 0 1,0-1 0,-1-1 0,-29 7 0,-94 9 75,85-16-43,-73 20 0,44-5-102,-96 11 0,-87-3-58,219-25 76,-4 3-6,0 3 0,1 2 0,-56 22 0,51-16 51,26-7-10,0 1 1,0 1-1,2 2 0,0 1 0,1 1 0,0 1 0,2 2 0,0 1 0,2 1 0,0 1 0,2 1 0,-25 35 1,-64 100 25,98-136-75,1 1 0,1 0 0,1 1 0,-15 51 0,24-69-65,0 0-1,1 0 1,0 1 0,1-1-1,0 0 1,0 0 0,1 1-1,0-1 1,0 0 0,0 0-1,1 0 1,1 0 0,0 0 0,0-1-1,0 1 1,1-1 0,0 0-1,0 0 1,1 0 0,6 7-1,30 22 41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5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10426,'-17'5'2085,"5"-2"-282,28-9-1577,165-49 188,-150 48-300,0 2 0,0 1 0,0 1 1,36 2-1,-26 4-121,0 1 1,0 3 0,56 16 0,119 49-62,-66-20 42,-11-10 109,2-5 0,193 23 0,-280-53 35,293 41 474,-263-38-567,0-3 1,1-3-1,-1-4 0,162-22 1,289-31 402,-380 49-242,228 22 0,-184 0-23,1-9 0,1-9 0,389-50 0,-293 0 333,223-31 963,-418 71-1345,1 5-1,0 4 0,112 14 0,-118 3-51,-1 4-1,98 35 0,-73-19-7,-69-23-36,0-3 0,0-1-1,64 1 1,156-11 59,-157-2-1,-60 4-39,94 14 1,52 23-23,-101-17-19,113 8 0,15-22-61,11 0 68,-189-2 28,0 1-1,87 24 1,-73-8-7,-2 2 1,67 35-1,113 75 74,-177-97-48,420 233 100,-400-224-87,-1 5 0,107 85 0,-112-72 32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5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5633,'37'-10'1291,"-1"2"-1,1 2 1,67-4 0,184 23-1225,-66-1-130,778 49 802,-555-44-663,-3-32 465,178 2 861,-361 28-1081,-1 11-1,343 79 1,-23 6-1193,-381-81 534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6:5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8618,'350'4'4617,"456"81"-2426,-163 25-1610,171 28-441,-592-104 388,709 99 1142,-620-103 347,318-10 0,-433-23-759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7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1396 1 13171,'-5'11'5601,"-5"-1"-3767,8-8-1808,0-1 0,0 1 0,1-1-1,-1 1 1,1 0 0,-1 0 0,1 0-1,0 0 1,-1 0 0,0 4 0,-2 12 57,1 1 0,0 0 0,2-1 0,0 1 0,1 0 0,4 30 0,0 16 45,-14 602 500,-32 22-493,-1 56-99,-3-23 247,30-554-14,15-165-247,1-1 0,-1 1 0,1-1 0,-1 1 0,0-1 0,0 1 0,0-1 0,0 0 1,0 1-1,-2 1 0,2-3-12,1-1 1,-1 1 0,1-1 0,-1 1 0,1-1 0,-1 1-1,0-1 1,1 0 0,-1 1 0,0-1 0,1 0 0,-1 0-1,0 1 1,1-1 0,-1 0 0,0 0 0,0 0 0,1 0-1,-1 0 1,0 0 0,1 0 0,-1 0 0,0 0 0,0 0-1,1 0 1,-1-1 0,0 1 0,1 0 0,-1 0 0,0-1-1,1 1 1,-1 0 0,1-1 0,-1 1 0,0-1 0,1 1-1,-1-1 1,1 1 0,-1-1 0,1 1 0,-1-1 0,1-1-1,-14-13 2,1-2-1,0 0 0,-12-24 0,0 2-49,-52-67 39,-4 3 0,-119-116 0,54 62 420,-75-74-917,172 186 410,-1 1 0,-98-63-1,46 46 134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5265,'-1'0'146,"0"0"0,0 0 0,0 0 0,0 0 0,0 0 0,0 0 1,1 0-1,-1 0 0,0 1 0,0-1 0,0 0 0,0 0 0,1 1 0,-1-1 0,0 1 0,0-1 0,1 1 0,-1-1 0,0 1 0,1-1 0,-1 1 0,0 0 0,1-1 1,-1 1-1,1 0 0,-1-1 0,0 2 0,-5 7 1264,3-8-776,3-2-559,0 1 0,0 0 0,0 0 0,0 0 0,-1 0 0,1 0-1,0 0 1,0 0 0,0 0 0,0 0 0,0 0 0,0 0 0,0 0 0,-1 0 0,1 0-1,0 0 1,0 0 0,0 0 0,0 0 0,0 0 0,0 0 0,0 0 0,-1 0 0,1 0-1,0 0 1,0 0 0,0 0 0,0 0 0,0 0 0,0 0 0,0 0 0,0 1 0,-1-1-1,1 0 1,0 0 0,0 0 0,0 0 0,0 0 0,0 0 0,0 0 0,0 0 0,0 0-1,0 1 1,0-1 0,0 0 0,0 0 0,0 0 0,0 0 0,0 0 0,0 0 0,0 1-1,0-1 1,0 0 0,0 0 0,0 0 0,0 0 0,0 0 0,0 0 0,0 0 0,0 1-1,94 148 1414,-9-17-314,102 248 439,-58-106-1187,-113-235-369,-12-29-4,0 0 1,0 0-1,12 17 0,-15-26-213,-1-1-207,-5-5-4419,4 4 3884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1 9226,'-1'0'283,"0"0"0,0 1 0,0-1 0,0 0 0,0 1 0,0-1 0,0 1 1,0-1-1,0 1 0,0 0 0,1-1 0,-1 1 0,0 0 0,0-1 0,0 1 0,1 0 0,-1 0 0,1 0 0,-2 2 0,-11 11 915,-27 12-648,1 2 1,1 1-1,2 2 1,1 2 0,-53 64-1,-34 74-184,42-55-302,-111 129 24,84-113 5,77-85-1107,30-47 935,0 0 0,0 0-1,0 0 1,0 0 0,1-1 0,-1 1-1,0 0 1,0 0 0,0 0-1,0 0 1,0 0 0,1 0-1,-1 0 1,0 0 0,0 0-1,0 0 1,0 0 0,0 0-1,1 0 1,-1 0 0,0 0 0,0 0-1,0 1 1,0-1 0,0 0-1,1 0 1,-1 0 0,0 0-1,0 0 1,0 0 0,0 0-1,0 0 1,0 0 0,0 1 0,0-1-1,1 0 1,-1 0 0,0 0-1,0 0 1,0 0 0,0 0-1,0 1 1,0-1 0,0 0-1,0 0 1,0 0 0,0 0-1,0 0 1,0 1 0,0-1 0,15-13-1235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10 8562,'7'-7'4200,"-9"4"-409,-16 6-1111,14-2-2647,-25 9 221,-39 18 0,57-22-235,0 0-1,1 1 0,0 0 1,0 0-1,1 1 1,-16 17-1,-1 8-55,1 1 0,1 1 0,2 2 0,2 0 0,1 1 0,2 0 0,-18 63 0,32-92 18,1 0 1,0 0-1,0 0 1,1 0-1,0 1 0,1-1 1,0 0-1,2 17 1,1-14-8,0 1 1,1-1 0,0 0 0,1 0-1,10 18 1,-8-19 40,0 0 0,0-1-1,1 0 1,0-1 0,0 0 0,1 0 0,1-1-1,-1 0 1,2-1 0,-1 1 0,1-2-1,16 8 1,-16-9-189,0-1 1,0 0-1,0-1 0,1 0 0,21 2 0,-24-4-379,-1-1 0,1 0 0,0 0 0,0-1 0,0 0-1,-1-1 1,1 0 0,9-4 0,-6 1-431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5705,'-5'13'733,"4"-10"-490,0-1 1,0 1-1,0 0 1,0 0-1,1 0 1,-1 0-1,1 5 1,-5-17 4796,4 7-2195,10 5-2660,2 0-123,16 7 78,1-1 1,0-2-1,57 9 1,200 9 316,-259-25-377,0 0-1,-1-2 1,35-6-1,73-23 251,-61 13-180,-15 3 234,-53 13-691,0 1-1,0-1 1,0 0 0,0 0 0,0 0-1,-1 0 1,1 0 0,-1-1 0,1 0 0,3-4-1,-8 5-2868,-17-1 1415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13555,'3'62'4425,"25"-69"-4241,-2 4-432,12-2 248,0 2 104,4 3-8,-1 0 16,-6-3 8,-4-8 56,-7 2-248,-1-5-96,0-4-496,6 3-633,2-11 873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267 607 9114,'43'65'3206,"-39"-56"-2743,-9-12 569,-8-15 2457,5 4-3158,-1 1-1,0 0 1,-17-19 0,10 14-207,-20-32 0,-145-261-4,179 308-109,1 0 1,0 0-1,-1 0 0,1 0 1,0 0-1,1 0 1,-1 0-1,0 0 1,1 0-1,0-6 1,0 8-5,0-1 0,1 1 0,-1-1 1,1 0-1,-1 1 0,1 0 0,0-1 1,-1 1-1,1-1 0,0 1 0,0 0 1,0-1-1,0 1 0,0 0 0,0 0 1,1 0-1,-1 0 0,0 0 0,0 0 1,1 0-1,-1 1 0,1-1 1,2-1-1,216-103 396,-209 99-395,0 1 0,0 1-1,1-1 1,-1 2 0,1 0 0,0 0 0,0 1 0,18-1 0,-25 3-5,0 0 0,0 0 0,0 1 0,0 0 0,0 0 0,0 0 0,0 1 0,0-1 0,0 1 0,-1 0 0,1 1 0,-1-1 0,1 1 0,-1 0 0,0 0 0,0 0 0,0 0 0,0 1 0,-1 0 0,1 0 0,-1 0 0,4 7 0,0 2 9,-1 0 0,0 0 1,-1 1-1,-1 0 0,0 0 1,-1 0-1,0 0 0,-1 1 1,-1-1-1,0 1 1,-1-1-1,-1 1 0,0-1 1,-4 16-1,-3 13 49,-2-1-1,-2 0 1,-24 57 0,-48 94 141,-31 83 222,68-118-279,42-135-125,1 0-1,1 1 0,1 0 1,3 42-1,-1-62-13,1-1 0,0 0 0,-1 0 1,2 1-1,-1-1 0,0 0 0,1 0 1,-1 0-1,1 0 0,0 0 0,0 0 0,0-1 1,0 1-1,0-1 0,1 1 0,-1-1 1,1 0-1,0 0 0,0 0 0,0 0 0,-1 0 1,2-1-1,-1 0 0,0 1 0,0-1 0,0 0 1,4 0-1,8 3 23,-1-1-1,0-1 1,1-1 0,26 0-1,-3-4 32,0-3 0,-1 0-1,0-3 1,43-15 0,-47 14-37,-14 5-80,67-24 43,-77 25-406,0 0 0,0-1-1,0 0 1,-1-1 0,1 1-1,12-14 1,-6-2-1702,-12 1 863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12027,'-21'13'4272,"66"-9"-3679,11 4-281,9-1 184,4 3-184,-3-9-112,-5-4-24,2-5-56,-8-7-64,-6 1 24,-3-4-24,0 6-512,8 0-376,8-1 480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9 7810,'4'-9'2363,"-9"10"-1119,-14 16-742,5 0 190,-20 35 1,1 0 1037,-6 1 246,6-9-510,1 1-1,-25 50 1,-72 194-83,121-269-1341,-8 22 4,3 0 1,1 1 0,2 1 0,2 0 0,-3 50 0,7-2 2,9 131-1,-3-193-28,2 0-1,1-1 0,12 43 0,-12-57-99,1 0-1,0 0 0,1 0 0,1-1 0,0 0 0,1 0 1,17 19-1,-24-30-108,1 1 0,0-1 0,0-1 0,0 1 0,0 0 1,0-1-1,1 1 0,-1-1 0,1 0 0,-1 0 0,1-1 0,0 1 0,0-1 0,-1 0 1,1 1-1,0-2 0,0 1 0,5 0 0,23-3-795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12707,'1'1'243,"-1"-1"0,1 0 0,0 0 0,0 0 0,0 0 0,0 1 0,0-1 0,0 0 0,-1 1 0,1-1 0,0 1 1,0-1-1,-1 1 0,1-1 0,0 1 0,0 0 0,1 2 7,0-1 0,0 1 0,0 0 0,0 0-1,-1-1 1,1 1 0,1 6 0,9 42 856,-11-47-988,-1 1 0,1-1-1,-1 0 1,0 1 0,0-1 0,0 0-1,-1 1 1,1-1 0,-1 0-1,0 0 1,-1 1 0,1-1 0,-1 0-1,-2 5 1,-134 382 727,88-182-801,17-59 103,25-121-46,-1 3 497,-6 44 1,16-76-595,-1 1 1,0-1-1,0 1 1,0-1-1,0 1 1,1 0-1,-1-1 0,0 1 1,1-1-1,-1 1 1,0-1-1,1 1 1,-1-1-1,0 0 1,1 1-1,-1-1 1,1 1-1,-1-1 0,1 0 1,-1 1-1,1-1 1,-1 0-1,1 0 1,-1 1-1,1-1 1,0 0-1,-1 0 1,1 0-1,-1 0 1,1 0-1,0 1 0,-1-1 1,1 0-1,-1-1 1,2 1-1,28 0-60,-22-1 68,141 2 90,36-2-884,-182 1 772,1-1 1,0 1-1,0-1 1,0 0-1,-1 0 1,1 0-1,0 0 1,-1-1-1,1 1 1,-1-1-1,0 0 1,1 0-1,-1 0 1,0-1-1,0 1 1,0-1-1,2-3 1,26-33 713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15 8146,'0'-3'6513,"-2"0"-3587,-4-4-3261,5 5 1974,16 45-1492,3-14 9,-6-11 103,-2 0 1,17 38 0,-14-21-65,-1 0-1,-2 1 1,-1 0 0,-2 0-1,-1 1 1,-2 0 0,-2 0 0,-1 0-1,-2 0 1,-2 0 0,-7 38-1,-60 214 1182,53-236-1205,-1-1 1,-3 0 0,-36 62-1,33-71-397,-2-2 0,-1-1 0,-2-1 1,-61 63-1,69-84-322,15-13 263,0 0 0,0 0 0,0 1 0,1-1 0,0 1 1,0 1-1,0-1 0,1 1 0,-6 10 0,7 7-490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16259,'4'63'5562,"-4"4"-5034,-7 28-744,-12 3 32,-22 3-24,-2 1-384,2-16-1113,-1-5 673,0-18 272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13651,'5'-76'3715,"-1"66"-3148,1 10-558,6 11-444,-9-8 506,42 35 711,53 61 0,-75-72-635,-1 0 0,-1 1 1,28 54-1,5 43-2433,-30-68-2151,-23-55 4197,1-1 0,-1 0 0,1 1 0,0-1 0,-1 0 0,1 0 1,0 1-1,0-1 0,0 0 0,0 0 0,1 1 0,16 2-1335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5761,'0'0'7469,"-6"8"-2407,-26 82-3015,5-9-839,-51 100-1,-12-23-355,-33 65-314,36-5-470,-56 184-2561,136-376 1263,6-15-4583,7-16 3724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14 9322,'7'-11'7542,"-11"8"-5226,-8 5-1204,4 1-1033,1 0 0,-1 0-1,0 0 1,-7 6 0,-154 107 621,83-53-169,64-48-431,2 0 0,0 2 0,0 0 0,2 1 0,0 1 1,1 0-1,1 2 0,1 0 0,-16 28 0,11-9-74,-28 79-1,43-106-20,1 1 0,1 0 0,0 0-1,1 1 1,1-1 0,0 0 0,1 1-1,0-1 1,5 26 0,-4-34-10,0-1 0,1 0 1,0 0-1,0 0 0,0 0 0,0 0 1,1 0-1,0 0 0,0-1 0,0 1 1,1-1-1,0 0 0,-1 0 0,1-1 1,1 1-1,-1-1 0,0 1 0,1-1 1,0-1-1,0 1 0,-1-1 0,2 0 0,-1 0 1,10 2-1,7 1-15,1-2 0,0 0 1,0-2-1,37-2 0,-45 1 2,23 0-117,-6 0-352,56-6-1,-80 4 174,1 1 0,-1-1 0,0 0-1,0-1 1,0 0 0,0 0-1,-1 0 1,1-1 0,-1-1-1,0 1 1,13-12 0,8-12-1735,-3-2 913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7770,'-14'-9'6518,"8"12"-4033,5 9-2592,9 32 670,2 0-1,21 57 1,-6-21 231,1 3-138,42 90-1,-47-128-439,1-2 0,3-1 0,49 65 0,-40-66-183,-15-19-7,0 1 1,-2 0-1,29 51 1,-45-71-16,1 0 0,0 0-1,0 0 1,0 0 0,1 0 0,-1-1 0,1 1-1,0 0 1,3 1 0,9 12 53,-15-13-31,1-1-10,14 4-59,15 5-635,-30-11 587,1 0-1,-1 0 1,0 0 0,0 0-1,0 0 1,1-1 0,-1 1-1,0 0 1,0 0 0,0 0-1,1 0 1,-1 0 0,0 0-1,0 0 1,0 0 0,0-1-1,1 1 1,-1 0-1,0 0 1,0 0 0,0 0-1,0-1 1,0 1 0,0 0-1,1 0 1,-1 0 0,0-1-1,0 1 1,0 0 0,0 0-1,0 0 1,0-1 0,0 1-1,0 0 1,0 0 0,0 0-1,0-1 1,0 1-1,0 0 1,0 0 0,0-1-1,0 1 1,0 0 0,0 0-1,-1 0 1,1-1 0,0 1-1,0 0 1,0 0 0,0 0-1,0 0 1,0-1 0,-1 1-1,1 0 1,0 0-1,-2-2-739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9250,'32'6'3537,"-3"-1"-1777,22 4-1656,8 2 80,-4-8 280,-4 0 16,-8-3-104,-6-2 1,2-2-129,-3-4-128,-4 0-16,-2 1-8,-2 0-72,1 1-232,0 6-1753,2 0 1401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15499,'42'22'5217,"34"-2"-4977,11-2-248,11 2 80,-6-5 17,-26-7 23,-6-8-80,-24-6-337,-7-8-239,-12-8-688,-1-2-336,-7-13 984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3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12019,'11'21'3146,"0"-3"-592,13 38 1,-21-48-2425,-1-1 0,0 1 0,-1 0 0,0 0 0,0-1 0,-1 1 0,0 0 0,-1 13 1,-8 22 43,-1-1 0,-3-1 0,-24 57 1,8-22-82,-131 290 427,103-245-143,48-102-313,1-1 1,1 1-1,0 0 0,2 1 1,0-1-1,1 1 1,1 0-1,0 30 1,3-45-40,0 0 0,1-1 1,-1 1-1,1-1 0,0 0 0,1 1 1,-1-1-1,1 0 0,0 1 1,0-1-1,0 0 0,0 0 0,1-1 1,-1 1-1,1 0 0,0-1 1,1 0-1,-1 1 0,0-1 0,1-1 1,-1 1-1,1 0 0,0-1 1,0 0-1,0 0 0,0 0 0,1 0 1,-1-1-1,0 0 0,6 2 1,4-1-73,-1 0 1,0-1-1,0-1 1,1 0-1,-1 0 1,0-1-1,0-1 0,1 0 1,13-5-1,16-5-612,67-18-2308,-65 20 2631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1053 132 9370,'-1'-2'201,"1"0"-1,-1 1 1,1-1 0,-1 0-1,1 1 1,-1-1 0,0 1 0,0-1-1,1 1 1,-1-1 0,-1 1-1,1-1 1,0 1 0,0 0-1,0 0 1,-1-1 0,1 1 0,0 0-1,-1 0 1,1 0 0,-1 1-1,-2-2 1,-42-16 40,-58-7 370,0 5 1,-111-8-1,207 27-457,-30-3 910,-64 0-1,91 5-983,0-1 0,1 2 0,-1 0 0,0 0 0,0 1 0,1 0 0,0 0 1,-1 1-1,1 1 0,-14 9 0,20-11-39,-1 0 0,2 1-1,-1 0 1,0 0 0,1 0 0,0 0 0,0 1 0,0-1 0,0 1-1,1 0 1,-1 0 0,1-1 0,1 2 0,-1-1 0,1 0 0,0 0 0,0 0-1,0 6 1,-7 23 370,2-9 16,-4 33-1,4-16-154,-12 101 293,-1 6-360,-31 95-94,-12 69 107,40-204-9,11-56-8,-7 75 0,17-117-199,1-1 1,0 1-1,1 0 0,1-1 1,-1 1-1,1-1 0,1 0 1,0 1-1,1-1 0,-1 0 1,2-1-1,0 1 1,0-1-1,0 0 0,1 0 1,10 10-1,-10-13-2,1-1 0,-1 0 0,2 0 0,-1-1 0,0 0 0,1 0 0,0-1 0,8 3 0,68 16 0,-76-20 0,149 21 15,16 4-282,-146-22-789,0 0 0,1-2 0,-1 0 0,30-3 0,-20-1 259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11266,'4'0'623,"0"0"0,-1 1 0,1-1 0,-1 1 0,0 0 0,1 0 0,-1 0 0,1 0 0,4 3 0,-3 0-107,0-1-1,0 1 0,0 0 0,9 8 1,-1 4-388,0 1 0,15 25 0,-5-8 841,7 8-661,157 203 300,-128-174-585,89 83 1,-89-102 59,1 2-670,-21-17-2978,-37-36 372,-3-4 562,-1 1 617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 12875,'-10'16'4965,"0"10"-4468,4-9-445,-91 181 2054,52-114-818,12-24-792,-2-2 0,-2-2 0,-3-1 0,-2-3 0,-3-1 0,-79 71 0,115-114-489,-192 188-625,169-164-1,25-27 311,1 1 1,0-1-1,1 1 1,-1 0-1,1 1 1,1-1-1,-1 1 0,1 0 1,0 0-1,-4 10 1,12-5-387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11618,'1'0'416,"1"-1"0,0 1-1,-1 0 1,1 0-1,-1 0 1,1 0-1,-1 0 1,1 0 0,-1 1-1,1-1 1,-1 0-1,1 1 1,1 0-1,-1 0-249,-1 0 0,1 0 0,-1 0 0,1 1 0,-1-1 0,0 0 0,0 1 0,1-1 0,-1 0-1,0 1 1,0-1 0,0 1 0,-1 0 0,1-1 0,1 5 0,-1-1 1,1 1 1,-1 0-1,0 0 0,-1 0 1,0 1-1,1-1 1,-3 11-1,-3 10 525,-2-1 0,-1 0-1,-17 40 1,2-6-189,11-24-349,6-16-151,-1-1-1,0 0 1,-18 31-1,25-50-58,0 1 0,-1-1 0,1 0 0,0 1 0,-1-1-1,1 1 1,0-1 0,-1 0 0,1 1 0,0-1 0,0 1 0,0-1 0,0 1 0,-1-1 0,1 1 0,0-1 0,0 1-1,0-1 1,0 1 0,0-1 0,0 1 0,0-1 0,0 1 0,0-1 0,1 1 0,-1-1 0,0 1 0,0-1-1,0 1 1,0-1 0,1 1 0,-1-1 0,0 0 0,0 1 0,1-1 0,-1 1 0,0-1 0,1 0 0,-1 1 0,1-1-1,0 1-96,0-1-1,0 0 0,0 1 0,0-1 1,0 0-1,0 0 0,0 1 0,0-1 1,0 0-1,0 0 0,0 0 0,-1-1 0,1 1 1,0 0-1,0 0 0,0 0 0,0-1 1,1 1-1,19-16-2015,10-8 1026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13131,'12'12'1588,"0"0"-1,0 0 1,10 15 0,1 7-837,20 38 0,-3-4-37,-22-38-557,-8-12-90,2 0-1,0 0 1,23 24 0,-10-18-103,-14-15-315,0 1-1,-1 0 1,-1 0 0,0 1-1,0 1 1,11 18 0,-13-19-1889,-7-11 2078,0 0 1,0 0 0,1 0-1,-1 1 1,0-1 0,0 0-1,1 0 1,-1 0-1,0 0 1,0 0 0,1 0-1,-1 0 1,0 0 0,0 0-1,1 0 1,-1 0-1,0 0 1,0 0 0,0 0-1,1 0 1,-1-1 0,0 1-1,0 0 1,1 0-1,-1 0 1,0 0 0,0 0-1,0 0 1,1-1-1,-1 1 1,0 0 0,0 0-1,0 0 1,0 0 0,1-1-1,-1 1 1,0 0-1,0 0 1,0-1 0,0 1-1,0 0 1,0 0 0,0 0-1,0-1 1,9-10-2010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12291,'-2'13'3900,"-7"3"-2655,-2 8-741,-27 110 2667,-88 206-1,104-287-2763,-122 282 500,50-119-1350,84-194-243,2 1 0,-11 45 0,18-67 556,1 0-1,0-1 0,-1 1 1,1 0-1,0 0 0,0-1 1,0 1-1,0 0 0,0 0 1,0-1-1,0 1 0,0 0 1,0 0-1,0-1 0,0 1 1,0 0-1,1-1 0,-1 1 1,0 0-1,0-1 0,1 1 1,-1 0-1,0-1 1,1 1-1,-1 0 0,1-1 1,-1 1-1,1-1 0,-1 1 1,1-1-1,0 1 0,-1-1 1,1 1-1,1 0 0,14-3-1330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14947,'172'10'4162,"-58"-12"-3277,-60 0-889,-8 1-3,70-9 1,-96 6 96,-1 0 0,1-1 0,-1-1 1,0-1-1,36-19 0,-11 1 1706,41-34 0,-98 83-1433,-3 1-311,2 0-1,0 2 1,2-1-1,1 1 0,1 1 1,2 0-1,1 0 1,-4 30-1,2 7 123,3-1 0,4 104-1,8-88-20,2-1-1,23 91 0,52 151 613,-80-313-732,3 18 67,0-1 0,-2 2 0,-1-1 0,-1 0 0,-1 1 1,-1-1-1,-2 1 0,-7 41 0,6-54-47,-1 0 0,-1-1 0,0 1 0,0-1 0,-2-1 0,0 1 1,0-1-1,-1 0 0,0 0 0,-1-1 0,0 0 0,-1-1 0,0 0 1,-1 0-1,-17 11 0,12-10-94,-1 0 0,-1-2 0,0 1 0,0-2 0,-1-1 0,0 0-1,0-1 1,0-1 0,-1-1 0,-29 2 0,-68 2-3522,110-8 2793,5-1 67,5-1-1131,22-8 977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13635,'36'9'3337,"40"15"-1,32 20-927,-62-24-1747,2-1 1,88 21 0,-97-34-311,1-2 0,0-1-1,80-5 1,117-28 309,-169 19-658,37-8-1743,-105 19 1702,-1 0-1,1 0 1,0 0-1,0 0 1,0 0 0,0 0-1,0 0 1,0 0-1,0 0 1,0 0 0,0 0-1,0 0 1,0 0-1,0 0 1,0 0 0,0 0-1,0-1 1,0 1-1,0 0 1,0 0-1,0 0 1,0 0 0,0 0-1,0 0 1,0 0-1,0 0 1,0 0 0,0 0-1,0 0 1,0 0-1,0-1 1,0 1 0,0 0-1,0 0 1,0 0-1,0 0 1,0 0 0,0 0-1,0 0 1,0 0-1,0 0 1,0 0 0,0 0-1,0 0 1,0 0-1,0 0 1,0-1-1,0 1 1,0 0 0,0 0-1,0 0 1,0 0-1,0 0 1,1 0 0,-1 0-1,0 0 1,0 0-1,0 0 1,0 0 0,0 0-1,0 0 1,0 0-1,0 0 1,0 0 0,0 0-1,-8-4-2726,4 2 62,3 2 1793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614 255 9962,'1'-1'257,"0"0"0,-1 0 0,1 0 0,0-1 1,-1 1-1,1 0 0,-1 0 0,0-1 0,1 1 0,-1 0 0,0-1 0,0 1 0,1 0 0,-1-1 0,0 1 1,-1-2-1,1 1-136,-1-1 0,1 1 0,-1 0 0,0-1 0,0 1 0,0 0 0,0 0 0,-3-4 0,0 0-39,-2 0 0,1 0 1,-1 1-1,1-1 0,-8-3 0,-8-6 97,-1 2 0,0 0-1,-1 1 1,0 2-1,-27-9 1,-126-30 30,138 40-160,4-1-36,-31-6-10,58 14 7,1 1 0,-1 1 0,0-1-1,0 1 1,0 0 0,-12 2 0,18-1-9,1-1 0,-1 1 0,0 0 0,1-1 0,-1 1 0,1-1 0,-1 1 0,1 0 0,0-1 0,-1 1 0,1 0 0,0 0 0,-1-1 0,1 1 0,0 0 0,0 0 0,0-1 0,-1 1 0,1 0 0,0 0 0,0 0 0,0 0 0,0 24 44,0-20-25,2 26 81,2 0-1,0 0 0,13 41 1,2 17-15,-1 34 239,-6 0-1,-5 1 0,-5 0 0,-15 127 0,1-170 215,-36 135 1,8-45-95,40-170-446,0 0 1,0-1-1,0 1 0,0 0 0,1 0 1,-1-1-1,0 1 0,1 0 0,-1-1 1,0 1-1,1 0 0,-1-1 0,1 1 0,-1-1 1,1 1-1,0 0 0,-1-1 0,1 0 1,-1 1-1,1-1 0,0 1 0,-1-1 1,1 0-1,0 1 0,0-1 0,-1 0 1,1 0-1,0 1 0,0-1 0,1 0 0,36 8 28,-22-5 0,29 6 33,1-1 0,0-3 0,0-1 0,0-2 0,85-9 0,-77-1-419,1-2 0,-2-3 0,0-2 0,69-30 0,-24 9-3774,-54 20 2903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13659,'29'28'5305,"7"-1"-2856,23 11-2049,8 1 32,5-12 136,8-5-48,-5-12-168,-4-7-16,-11-3-72,-11 0-72,-12-15-104,-3 4-16,-8-1-144,-8-2-216,0 10-440,-2-4-272,2 0 568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13003,'0'5'821,"1"0"-1,0 1 1,-1-1 0,0 0 0,0 0-1,-1 1 1,-1 6 0,0-4-425,0-1 1,-1 1-1,1-1 0,-6 10 1,-5 3-709,0 0 1,-21 25 0,8-13 1345,-54 68 106,-34 48-7,101-128-1064,2-1 0,0 2 1,1 0-1,1 0 0,2 1 0,-8 27 0,10-21-35,0 0-1,2 0 1,1 0-1,1 0 1,1 0 0,2 1-1,1-1 1,1 0-1,1-1 1,1 1 0,2-1-1,1 0 1,1-1 0,1 0-1,1 0 1,2-1-1,0-1 1,29 37 0,-23-37 10,0-1-1,2-1 1,0-1 0,2 0 0,0-2 0,1-1 0,1-1 0,36 18-1,-44-26 19,1-2 0,0 0-1,0-1 1,0 0 0,0-2 0,1 0-1,0-1 1,0-2 0,0 0-1,0 0 1,0-2 0,0-1 0,-1 0-1,21-6 1,-16 2-11,-1-2-1,0 0 1,0-2-1,-1 0 1,-1-2 0,0 0-1,0-2 1,-1 0-1,-1-1 1,30-29 0,-29 22-5,-1-1 0,0-1 1,-2 0-1,-1-2 0,-1 1 1,-1-2-1,-1 0 0,13-43 1,-16 38 35,-1-1 1,-2 0-1,-2 0 1,3-63-1,-8 72-93,0 1-1,-2 0 1,-1-1 0,-1 1-1,-1 1 1,-1-1-1,-16-39 1,17 51-36,-1-1-1,-1 1 1,0 0 0,0 1 0,-1 0-1,0 0 1,-1 1 0,0 0-1,0 0 1,-1 1 0,-18-12 0,7 8-89,0 1 0,0 1 0,-1 1 0,-1 1 0,-29-7 0,-274-48 925,239 50-35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703 182 7162,'2'-23'7633,"3"1"-5326,-3 14-2185,0 0-1,0 0 1,-1 0 0,-1 0-1,1 0 1,-2-16-1,1 22-56,-1-1-1,1 1 1,-1 0 0,1 0-1,-1 0 1,0-1-1,0 1 1,0 0 0,0 0-1,0 0 1,0 1-1,-1-1 1,1 0 0,-1 0-1,1 1 1,-4-3-1,2 1 25,-1 1-1,-1-1 0,1 1 1,0 0-1,0 0 0,-1 0 0,-6-1 1,-5-1 163,1 2 0,-1 0 1,-28 0-1,37 3-208,1-1-1,-1 1 1,0 0-1,0 1 1,1 0-1,-1 0 1,1 0 0,-10 6-1,-49 31 98,39-21-95,-30 18 104,-78 66 0,112-83-105,1 1 1,2 1-1,0 1 0,1 0 0,1 2 0,-16 28 0,22-31-28,0 1 1,2 0-1,0 0 0,2 1 0,-8 34 0,14-48 1,-1 1-1,1-1 0,1 1 0,0-1 0,0 0 0,1 1 0,0-1 1,0 1-1,1-1 0,1 0 0,-1 0 0,1 0 0,1 0 0,0 0 0,0-1 1,8 12-1,8 5 37,0-1-1,1-2 1,1 0 0,2-1 0,0-1 0,30 19-1,1-5-4,112 52-1,-133-73-73,60 16 0,-36-13-469,-53-14 333,0-1-1,-1 0 1,1 0 0,0 0-1,-1-1 1,1 1 0,0-1-1,5-1 1,-8 1-51,1-1 1,-1 1-1,0-1 1,0 0-1,0 0 0,0 0 1,0 0-1,0 0 1,0 0-1,-1 0 1,1-1-1,0 1 0,-1-1 1,1 1-1,-1-1 1,1 0-1,-1 0 0,0 1 1,3-5-1,3-9-803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11186,'2'0'4489,"13"0"-2152,13 3-1705,25 2-24,18 2 376,10 1 49,1 0-337,-7-2-384,-16-3-192,-12-3-176,-4-3-128,-5-7-200,0-3-240,2-9-577,5-7 2041,8-6-856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193 695 11642,'88'96'4073,"-76"-79"-2470,-12-17-1594,0 0 0,0 0-1,0 0 1,0 0-1,0 0 1,0 0 0,0 0-1,0 0 1,0 0-1,-1 0 1,1 0 0,0 0-1,0 0 1,0 0-1,0 0 1,0 0 0,0 0-1,0 0 1,0 0-1,0 0 1,0 0 0,0 0-1,0 0 1,0 0-1,0 0 1,-1 0 0,1 0-1,0 0 1,0 0-1,0 0 1,0 0 0,0 0-1,0 0 1,0 0 0,0 0-1,0 1 1,0-1-1,0 0 1,0 0 0,0 0-1,0 0 1,0 0-1,0 0 1,0 0 0,0 0-1,0 0 1,0 0-1,0 0 1,0 0 0,0 0-1,0 0 1,0 1-1,0-1 1,0 0 0,0 0-1,0 0 1,0 0-1,0 0 1,0 0 0,-13-9-204,13 9 197,-17-12-13,1-1 0,1-1 0,0 0-1,1-1 1,1 0 0,0-2 0,2 1-1,-1-1 1,-10-24 0,-3-11 464,3-1 1,-16-57 0,34 99-413,-27-101 367,28 98-353,0-1-1,2 0 1,-1 1-1,2-1 0,2-25 1,-1 36-46,0-1 1,0 1 0,0-1-1,1 1 1,0 0 0,0-1-1,0 1 1,0 0-1,1 0 1,-1 1 0,1-1-1,0 0 1,0 1 0,0 0-1,1 0 1,-1 0-1,1 0 1,0 0 0,0 1-1,5-4 1,8-1 84,0-1-1,0 2 1,31-8 0,-41 13-46,59-15 475,115-10 0,69 11 420,-195 13-799,-1 2 0,56 8 0,-94-6-126,-1 0 1,1 1 0,-1 1 0,0 1 0,0 0-1,-1 1 1,0 0 0,0 1 0,0 1 0,-1 0-1,22 18 1,-31-22-19,0 0-1,-1 0 0,1 0 1,-1 0-1,0 1 0,0-1 1,0 1-1,-1 0 0,0 0 1,0 0-1,0 0 0,1 7 1,-1-3-3,-1-1 1,0 1 0,-1 0-1,0 0 1,0-1 0,-1 1-1,-2 8 1,-2 8-3,-2-1 1,-1-1-1,-1 0 0,-17 32 1,-99 152 62,24-45 33,-38 104 22,74-137-62,43-88 21,2 0 0,2 2-1,2 1 1,1 0 0,3 1 0,-10 66 0,21-106-57,0-1 0,0 1 0,1-1 0,0 1 0,0 0 0,0-1 0,1 1 0,-1 0 0,1-1 0,0 1 0,1-1 0,-1 1 0,1-1 0,0 0 0,0 1 0,0-1 0,0 0 1,1 0-1,0 0 0,-1-1 0,1 1 0,1-1 0,-1 0 0,7 6 0,3-2 29,-1 0-1,2 0 1,-1-1 0,1-1-1,-1 0 1,2-1 0,-1-1 0,0 0-1,22 1 1,-7-1-9,0-3-1,0 0 1,-1-2 0,32-5 0,347-95-2069,-329 79 1043,-65 20 816,2-1-1751,0-1-1,29-13 0,-13 0-357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15587,'278'-17'5506,"-158"43"-4906,2-3-216,-19-3-152,-19-6-144,-12-9-64,6-5 40,-1-11-120,1-7-200,-20-8-520,-17-11 135,10 2 281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 1 13859,'-16'21'1719,"0"0"0,-1 0-1,-28 25 1,1-1-1235,-169 157 1151,132-135-1312,-121 108 150,157-131-290,2 1-1,-48 65 1,55-60-2,3 2 1,1 1-1,3 1 0,2 2 0,3 0 0,-30 105 0,39-100-141,4 1-1,2-1 1,3 2 0,2-1-1,4 0 1,2 1-1,2-1 1,4 0-1,2 0 1,28 91-1,-8-70-61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4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3953,'0'2'284,"0"0"1,0 0 0,0 0-1,0 0 1,1 0-1,-1 0 1,1 0 0,-1 0-1,1 0 1,-1 0-1,1-1 1,0 1 0,0 0-1,0 0 1,0-1-1,0 1 1,1 0 0,-1-1-1,0 1 1,1-1-1,-1 0 1,1 1 0,0-1-1,-1 0 1,1 0-1,0 0 1,0 0 0,2 1-1,3 0 222,1 0-1,-1-1 0,1 0 0,0 0 1,-1-1-1,9 0 0,-13-6-2462,-3-12 10747,0 13-6229,0 5-2278,0 0-120,0 0-42,1 4 10,4 19 29,-2 0 0,0 0 0,-2 1 0,0 0 0,-2-1 0,-1 1 0,0-1 0,-2 0 0,-11 40 0,-176 542 1059,174-553-1181,-13 84-1,11-43 5,15-66-36,4-22-6,0-1 1,-1 0-1,1 0 1,-1 1-1,0-1 1,0 0-1,0 0 1,-1 0-1,1 0 1,-3 3-1,4-7 0,-1 2 0,0-1 1,0 0-1,0 0 0,0 0 1,0 1-1,0-1 0,0 1 1,1-1-1,-1 0 0,1 1 1,-1-1-1,1 1 0,-1-1 1,1 1-1,0-1 0,0 1 1,0 0-1,0-1 0,0 1 1,0-1-1,0 1 0,0-1 1,1 1-1,-1-1 0,1 1 1,-1-1-1,2 3 0,40 35-46,-25-22 54,1 0 0,1-1 1,1-2-1,0 1 0,0-2 1,2-1-1,0-1 0,0 0 0,1-2 1,0-1-1,0 0 0,1-2 1,47 7-1,119 7 35,70 11-15,-205-24-264,-50-7 57,0 1 0,1-1 0,-1-1 0,0 1 1,0-1-1,0 0 0,1 0 0,5-2 0,-10 2 128,1 0 0,-1 0-1,0 0 1,0 0 0,1-1 0,-1 1 0,0 0 0,0-1 0,0 1 0,0-1 0,-1 1 0,1-1-1,0 1 1,-1-1 0,1 0 0,-1 1 0,1-1 0,-1 0 0,0 1 0,1-1 0,-1 0-1,0 1 1,0-1 0,-1 0 0,1 0 0,0 1 0,-1-4 0,-3-32 258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8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8426,'15'21'6250,"4"-4"-3340,-14-13-2661,-1-1-1,0 1 1,0 0 0,-1 0-1,1 0 1,5 9 0,7 23 729,-1 2-1,19 73 1,-14-42-512,11 45 404,-4 0 0,22 233 0,-39-160 277,-15 211 1,-6-249-574,-36 185 1,27-242-439,-3-1 0,-5-1 1,-45 100-1,54-148-92,-38 61 0,20-50-65,-4-2 1,-62 61 0,81-90-50,-1-1 1,0-2 0,-2 0-1,-48 27 1,67-42 127,0-1 1,0-1-1,0 1 0,-1-1 1,1 0-1,-1 0 1,0-1-1,-7 1 0,3-2-11,1-1 1,-1 0-1,1-1 0,-13-3 0,23 5-47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1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614 227 6001,'22'-16'2139,"-19"14"-1996,0 0 1,-1 0-1,1 0 1,0 0 0,0 0-1,3-5 1,-7 6-44,1 0 1,-1 0 0,1 1-1,-1-1 1,0 0 0,1 1-1,-1-1 1,0 0 0,0 1-1,1-1 1,-1 1 0,0-1-1,0 1 1,0 0 0,0-1-1,1 1 1,-1 0 0,0 0 0,0-1-1,-2 1 1,1-1 184,-61-17 2618,-96-15 0,138 30-2757,12 2-91,1 0 0,-1 1 0,1 0 0,-1 1 1,0 0-1,1 0 0,-1 1 0,1 0 0,0 0 1,0 1-1,0 0 0,0 1 0,0 0 0,1 0 1,-1 0-1,1 1 0,0 0 0,-7 7 0,-11 12-48,0 0-1,2 1 1,-23 32 0,-25 43-44,65-89 35,-1 1-1,2 0 0,0 0 1,0 0-1,1 1 1,0-1-1,-2 18 0,4-13-16,1 0-1,0-1 1,2 1-1,-1 0 1,2-1-1,1 1 1,0-1-1,7 23 1,-7-30 0,1 0 1,-1-1-1,2 0 1,-1 1-1,1-1 0,0-1 1,1 1-1,0-1 1,0 0-1,0 0 1,1-1-1,0 0 1,0 0-1,1 0 1,0-1-1,11 6 1,-15-10 4,0 1 0,0 0 1,0-1-1,0 0 1,1 0-1,-1 0 1,1 0-1,-1-1 1,0 1-1,1-1 1,-1 0-1,1-1 1,-1 1-1,1-1 1,-1 0-1,0 0 0,1 0 1,-1-1-1,0 1 1,0-1-1,0 0 1,0 0-1,0-1 1,-1 1-1,1-1 1,4-4-1,8-8-1,0-1 1,-1 0-1,24-35 0,32-63 13,-61 97 0,142-258 51,-42 74 113,-104 191 27,-1-1-1,0 1 1,0-1 0,-1 0-1,0 0 1,4-21-1,-8 33-136,0 1-1,0 0 0,0 0 0,1 0 1,-1-1-1,0 1 0,1 0 0,0 0 1,0 2-1,5 14 45,-6-8-95,0 0 1,-1 0-1,0 0 1,-1 0 0,0 0-1,0 0 1,-1 0-1,-5 9 1,-4 23 58,8-25-28,0-1 0,2 1 1,0 0-1,0 29 0,3-36-76,0 0 0,1 0 0,0 0 0,0 0 0,1 0 0,1-1 0,0 1 0,0-1 0,7 12 1,-1-6-551,1 1 0,0-2 0,1 0 1,0 0-1,1-1 0,0-1 0,2 0 1,-1 0-1,28 15 0,-1-5-339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10218,'87'13'3512,"-83"-13"-3341,1 0 1,-1 0 0,0 0 0,0-1 0,1 1 0,-1-1 0,0 0-1,0 0 1,0-1 0,5-2 0,11-3-6,-11 6-2,-1 0-1,0 0 1,0 1 0,1 0-1,-1 1 1,0-1 0,1 2-1,-1-1 1,0 1 0,0 0-1,0 1 1,0 0-1,-1 0 1,1 1 0,13 8-1,-6-2 64,-1 1-1,0 1 0,0 1 0,-1 0 1,-1 0-1,14 20 0,50 76 192,15 20-472,-73-105 41,0-3 30,-1 1 1,-2 1 0,0 0-1,21 45 1,-34-61 17,0-2-168,0 1-1,0-1 0,1 0 1,0 1-1,5 6 1,-8-11-99,1 0 0,0 0 0,0 0 1,0 0-1,0 0 0,0-1 1,0 1-1,0 0 0,0-1 0,0 1 1,1 0-1,-1-1 0,0 0 1,0 1-1,1-1 0,-1 0 0,0 1 1,0-1-1,1 0 0,-1 0 1,0 0-1,0 0 0,1 0 0,-1-1 1,0 1-1,1 0 0,-1 0 0,0-1 1,0 1-1,3-2 0,8-4-1211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1492 10658,'1'-3'366,"1"1"-1,-1-1 0,0 0 0,-1 1 1,1-1-1,0 0 0,-1 1 0,1-5 1,-1 7-345,0 0 0,0 0 0,-1 0 0,1-1 0,0 1 0,0 0 0,0 0 0,0 0 0,0 0 0,0 0 0,0 0 0,0 0 0,0-1 0,0 1 0,-1 0 0,1 0 0,0 0 0,0 0 0,0 0 0,0 0 0,0 0 0,0 0 0,0 0 1,-1 0-1,1 0 0,0 0 0,0 0 0,0 0 0,0 0 0,0 0 0,-1 0 0,1 0 0,0 0 0,0 0 0,0 0 0,0 0 0,0 0 0,0 0 0,-1 0 0,1 0 0,0 0 0,0 0 0,0 0 0,0 0 0,0 0 0,0 1 0,0-1 0,-1 0 0,1 0 0,0 0 0,-14 14 112,-97 138 183,103-143-206,-10 12 613,-26 40-1,39-53-612,0 1 0,1 1 0,0-1 1,0 1-1,1-1 0,1 1 0,-1 0 0,0 12 0,3-4-128,0 0 1,1 0-1,1-1 0,1 1 0,0 0 0,11 28 0,-11-32 6,2 2-12,1 1 1,0-2-1,2 1 1,-1-1-1,2 0 1,0 0-1,15 18 1,-19-26-6,1 0 1,1 0 0,-1-1-1,1 1 1,0-2-1,1 1 1,-1-1-1,1 0 1,0 0 0,1-1-1,-1 0 1,1-1-1,-1 0 1,1 0-1,10 1 1,-16-4 12,1 0 0,-1 0 1,1-1-1,-1 1 0,1-1 0,-1 0 1,1 0-1,-1 0 0,0-1 0,1 1 1,-1-1-1,0 1 0,0-1 0,0 0 1,0 0-1,0-1 0,-1 1 0,1-1 1,-1 1-1,0-1 0,1 0 0,-1 0 0,2-4 1,4-6 10,0 0 0,-1-1 1,0 0-1,6-20 1,6-30 99,-3-1 1,10-81-1,3-142 288,-14-161 8,-1 16-51,24 0-161,-35 412-148,2-20 208,0-77-1,-8 101 116,3 17-354,-1 0 0,1 0-1,0 0 1,0 0-1,-1 0 1,1 0-1,0 0 1,0 0-1,0 0 1,-1 0-1,1 0 1,0 0-1,0 1 1,0-1-1,-1 0 1,1 0 0,0 0-1,0 0 1,0 0-1,-1 1 1,1-1-1,0 0 1,0 0-1,0 0 1,0 0-1,0 1 1,-1-1-1,1 0 1,0 0 0,0 1-1,0-1 1,0 0-1,0 0 1,0 0-1,0 1 1,0-1-1,0 0 1,0 0-1,0 1 1,0-1-1,0 0 1,0 1-1,-3 11-39,0 0 0,1 0 0,0 0 0,1 21 0,-1-5 23,-7 93-13,-7 63-9,-47 224 312,-30 240 315,82-506-466,6 0-1,24 255 0,4-246-93,-19-136-44,0-1-1,0 0 1,1 0-1,1 0 1,0-1-1,1 0 1,16 23-1,-20-32-62,0-1-1,0 1 1,1-1-1,-1 0 1,1 0-1,0 0 1,0 0-1,0-1 0,0 1 1,1-1-1,-1 0 1,0 0-1,1-1 1,0 0-1,-1 1 1,1-1-1,0-1 1,7 1-1,-3-1-251,0-1 0,0 0-1,0 0 1,-1-1 0,1 0 0,0 0-1,-1-1 1,0-1 0,9-3 0,30-17-603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16339,'47'17'5274,"-33"1"-4938,20-1-1585,-7 8-487,5 1-128,-10-11-89,-22 0 9,-22-5 568,10 6 607,-9 21-1391,-2 18 1600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1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6713,'3'61'3585,"11"-1"-624,0 1-2033,-1-12-3360,1-11 1783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 8786,'1'-1'95,"-1"1"0,0 0-1,1-1 1,-1 1 0,0 0 0,1 0 0,-1-1 0,0 1 0,1 0-1,-1 0 1,1-1 0,-1 1 0,0 0 0,1 0 0,-1 0 0,1 0-1,-1 0 1,1 0 0,-1 0 0,1 0 0,-1 0 0,0 0 0,1 0-1,-1 0 1,1 0 0,-1 0 0,1 0 0,-1 0 0,1 0 0,-1 0-1,0 1 1,1-1 0,-1 0 0,1 0 0,-1 1 0,0-1 0,1 0-1,-1 0 1,0 1 0,1-1 0,-1 1 0,15 13 521,-14-13 110,-1-1 71,0 0-1,0 0-91,2 10 162,1 12-714,-1 1 0,-1 0 0,-1 0-1,-1 0 1,-1-1 0,-1 1 0,-7 28 0,-10 69 257,-2 10-141,7-64-184,-16 57 80,-46 183 573,75-297-715,-88 347 679,66-268-534,-11 94-1,0 90 166,17-119-58,15-128-212,1-17-39,1 0-1,-1 1 1,2-1 0,-1 1 0,1 0-1,1-1 1,0 1 0,2 10-1,-2-18-28,-1 0 0,1 0 0,0 0 0,0 0 0,0 0 0,1-1 0,-1 1 0,0 0 0,0 0 0,0-1 0,1 1 0,-1-1 0,0 1 0,0-1 0,1 1 0,-1-1 0,1 0 0,-1 0 0,0 0 0,1 0 0,-1 0 0,0 0 0,3 0 0,34-3-15,234-46 595,-190 30-338,-40 8-169,52-7-1,-53 14-24,148-22 129,-141 19-89,-33 6-203,0-1 1,0-1-1,0 0 0,-1-1 1,16-6-1,-28 9-4,0-1 0,0 1 0,0 0 0,0-1 1,0 1-1,-1-1 0,1 0 0,0 1 0,-1-1 0,1 0 0,-1 0 0,3-4 0,10-13-305,8-3 2236,1-15-867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1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10162,'18'32'2759,"0"-33"3323,-6 1-6585,23 5 579,229 23 879,-73-15 92,17 10-1027,-40-3 68,-67-9-15,78 5-16,-140-14-2,0-3-1,61-7 0,-63 3-5,-10 1 66,0 0 0,47-15 0,-43 11-140,-25 8-5906,-6-2 4837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10474,'-5'-53'2666,"5"53"-2660,0-1 0,0 1 0,0-1 0,0 1 1,1-1-1,-1 1 0,0 0 0,0-1 0,1 1 0,-1 0 0,0-1 0,1 1 0,-1 0 0,0-1 0,1 1 0,-1 0 1,0 0-1,1-1 0,-1 1 0,1 0 0,-1 0 0,1 0 0,-1 0 0,0 0 0,1-1 0,-1 1 0,1 0 0,-1 0 0,1 0 1,-1 0-1,1 0 0,-1 0 0,0 0 0,1 0 0,-1 1 0,1-1 0,0 0 0,21 6-440,-16-4 365,132 44 562,-79-25 1152,-46-16-1389,0 0 1,0 0-1,-1 1 0,1 1 1,-2 0-1,1 1 0,12 11 1,-19-15-177,0 1 1,-1 0 0,1 0 0,-1 0-1,-1 1 1,1-1 0,-1 1 0,0 0 0,0 0-1,0 0 1,-1 0 0,0 1 0,0-1-1,-1 0 1,0 1 0,0 0 0,0 10 0,-2 8 123,-1-1 0,-1 0 0,-2 0 0,0 0 1,-1 0-1,-11 25 0,-69 139 944,39-91-681,38-78-432,-62 145-188,69-158-210,-1 1 1,1-1 0,0 0 0,1 1 0,-1-1 0,1 1 0,1-1-1,-1 1 1,1 0 0,1 12 0,11 7-736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8874,'8'2'1607,"-5"-1"-1368,-1-1-1,1 1 1,0 0-1,-1 0 1,1 0-1,0 0 1,-1 0 0,0 1-1,1-1 1,-1 1-1,0-1 1,1 1-1,-1 0 1,0 0-1,0 0 1,-1 0-1,1 0 1,0 1 0,-1-1-1,1 0 1,-1 1-1,0-1 1,0 1-1,2 4 1,7 26 612,-1-1 0,-1 1-1,6 65 1,-6 106-293,-23 801 713,14-948-1181,-3 0 1,-2 0 0,-14 59-1,15-101-1284,5-26-1893,1-16 2634,-1-57-328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10018,'-1'1'4141,"-5"5"-4168,-14 46 227,17-46 84,2 0-415,10-4 2888,-3-1-2690,1 0 0,-1 1 0,1-1 0,-1 1 0,0 1 0,0-1 0,0 1 0,0 0 0,0 1-1,7 5 1,11 6 80,72 27 473,-33-16-88,-36-13-340,1-1 0,0-1 0,1-2-1,0 0 1,1-3 0,-1 0 0,1-1-1,35-1 1,-3-5-474,0-3-1,-1-3 1,1-3-1,107-31 1,-168 41 201,2-1-231,0 1 0,-1-1 0,1 0-1,-1 1 1,1-2 0,-1 1 0,1 0-1,-1 0 1,1-1 0,-1 1 0,0-1 0,3-2-1,-4-14-999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11570,'32'14'4417,"20"-4"-2528,41 2-2097,27 2 272,-10-3-24,-12-2 224,-29-1 160,-16-2 344,7-5 104,1-2-152,-12-4-207,-1-5-329,-7 4-128,-20 2-240,-1-2 8,-46 2 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13491,'12'18'4881,"29"-3"-3249,22 5-1760,32 2 48,18-5 168,-6-8-8,-9-3-24,-21-5 32,-16-1 16,-10-7 8,-1-2-24,-1-7 120,-6-4-408,11-10-312,-4-1 368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79 9874,'110'-67'3269,"-95"58"-2075,-11 7-677,-9 3-424,5 1 106,1-1 75,-6 1 188,-14 2 248,1 1 0,0 0-1,0 2 1,-20 10 0,20-9-378,3-2-155,1 0 0,0 2 0,1-1 0,-1 2 0,-22 18-1,5 6-158,2 1 1,2 2-1,0 0 0,-21 42 0,-19 26-25,26-43-9,11-14-22,-62 71-1,85-111-193,1 1 0,0-1 0,1 1 0,0 1 0,0-1 0,1 1 0,0-1 0,-4 15 0,6-17-269,2-6 424,-1 0 0,1 1-1,0-1 1,0 0 0,0 1 0,-1-1-1,1 1 1,0-1 0,0 0 0,0 1-1,0-1 1,0 1 0,0-1 0,0 0-1,0 1 1,0-1 0,0 1-1,0-1 1,0 0 0,0 1 0,0-1-1,1 1 1,-1-1 0,0 0 0,0 1-1,0-1 1,1 1 0,-1-1 0,0 0-1,0 0 1,1 1 0,-1-1-1,0 0 1,1 1 0,-1-1 0,0 0-1,1 0 1,-1 1 0,0-1 0,1 0-1,-1 0 1,0 0 0,1 0 0,-1 0-1,1 1 1,-1-1 0,0 0 0,1 0-1,-1 0 1,1 0 0,22 7-1486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0 629 13867,'4'1'352,"1"0"-1,-1 0 1,1 0 0,-1-1-1,1 0 1,-1 1-1,1-2 1,-1 1 0,7-2-1,-5 1-274,-1-1 0,1 0-1,0 0 1,-1-1 0,0 0 0,1 0-1,-1 0 1,0-1 0,0 1-1,5-6 1,2-4-94,-1 1 0,0-2-1,-1 0 1,0 0 0,9-20 0,12-29 1546,26-73 1,-51 118-1128,6-10 387,-11 28-773,-1-1 0,0 1 0,0 0 1,0-1-1,0 1 0,0-1 0,0 1 0,0 0 0,1-1 0,-1 1 0,0 0 0,0-1 1,1 1-1,-1 0 0,0-1 0,0 1 0,1 0 0,-1-1 0,0 1 0,1 0 0,-1 0 1,0-1-1,1 1 0,-1 0 0,1 0 0,-1 0 0,0 0 0,1 0 0,-1 0 1,1-1-1,-1 1 0,0 0 0,1 0 0,-1 0 0,1 0 0,-1 0 0,0 0 0,1 1 1,-1-1-1,1 0 0,-1 0 0,0 0 0,1 0 0,0 1 0,12 16-209,-6-7 103,6 4 49,2 1 0,-1-2 0,2 0 0,0-1 0,27 16 1,-12-11 51,0-1 1,46 16 0,-67-28-2,1-1 1,0 0-1,0 0 0,-1-1 0,1-1 0,22 1 0,-29-3 2,0 1-1,0 0 0,1-1 1,-1 0-1,0 0 0,0 0 0,0-1 1,0 1-1,0-1 0,-1 0 0,1 0 1,0 0-1,-1-1 0,0 1 1,1-1-1,-1 0 0,0 0 0,0 0 1,0 0-1,3-7 0,2-3 4,-1-1 0,0-1-1,-1 1 1,-1-1 0,6-27-1,9-83-407,-14 75 54,-2 14-8,-4 25 9,1 0 0,1 0-1,0 1 1,3-13 0,0 11-98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1202 10242,'-29'20'1044,"-2"-1"-1,-47 20 0,57-29-926,1 1-1,0 1 1,0 0-1,1 1 1,1 1 0,-26 26-1,20-14 310,0 1 0,2 2 0,-29 48-1,38-57-339,-95 176 447,98-173-487,1 1 0,1-1 0,1 1 0,1 1 0,1-1 0,-3 51 0,8-74-41,-1 1 1,1-1-1,1 1 0,-1 0 1,0-1-1,0 1 1,1-1-1,-1 1 1,0-1-1,1 1 1,0-1-1,-1 1 1,1-1-1,0 1 1,0-1-1,0 0 1,0 1-1,0-1 1,0 0-1,0 0 0,2 2 1,-1-2 5,1 1 0,-1-1 0,1 0 0,0 0 0,-1 0 1,1 0-1,0-1 0,-1 1 0,1-1 0,0 0 0,4 1 0,2-2 17,1 0-1,-1 0 1,0 0 0,0-1-1,0-1 1,15-5-1,-16 4-1,0-1 0,-1 0 0,1 0 0,-1 0 0,0-1 0,0 0-1,-1-1 1,0 1 0,0-1 0,0 0 0,8-16 0,-2 1 71,0 0 1,-2-1-1,10-32 1,61-264 529,-25-15-142,-12-59 62,-18 142-377,-13 141-76,-2-186-1,-17 241 34,6 53-73,0-1 1,-1 0-1,0 0 0,0 1 1,1-1-1,-2 0 0,1 1 1,0-1-1,0 1 0,-1 0 1,0-1-1,1 1 0,-1 0 1,0 0-1,0 0 0,-3-3 1,4 5-41,1 0 0,0 0 1,-1 0-1,1 0 0,0 0 1,0 0-1,-1 0 0,1 0 1,0 0-1,-1 0 0,1 0 1,0 0-1,-1 0 0,1 1 1,0-1-1,0 0 0,-1 0 1,1 0-1,0 0 0,0 1 1,-1-1-1,1 0 0,0 0 1,0 0-1,0 1 0,-1-1 1,1 0-1,0 1 0,0-1 1,0 0-1,0 0 0,0 1 1,0-1-1,-1 0 0,1 1 1,0-1-1,0 0 0,0 0 1,0 1-1,0-1 0,0 1 1,-4 20-21,3-15 37,-104 944 246,101-564-217,10-303-95,4-1 1,32 132-1,-6-104-125,-30-95 48,1 0 0,1 0 0,0-1 0,21 27 0,-10-19-851,35 31 1,-46-45 333,1-1 0,0 0 0,0-1 0,0 0 0,1 0 0,0-1-1,13 4 1,-18-7 394,0-1 0,0-1 1,0 1-1,0-1 0,5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0 9842,'-2'2'6813,"-31"28"-4271,-46 64-1276,44-45-962,3 1 1,2 2-1,-25 57 0,-58 173-50,68-165-1,9-21 32,-37 159 0,61-198-207,3 1 0,2 0 0,3 1 0,4 72 1,18 69-22,-10-153-208,1 0 0,17 52 0,-22-89-12,-1 0 0,2-1 0,-1 0 0,1 0 0,10 14 0,-14-21 26,1 1 0,0-1 0,0 0 0,0 0 0,0 0 0,1 0 0,-1 0 1,1 0-1,-1 0 0,1-1 0,-1 1 0,1-1 0,0 0 0,0 0 0,-1 0 0,1 0 0,0 0 0,0-1 1,0 1-1,0-1 0,0 0 0,0 0 0,4 0 0,32-13-2076,5-7 933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11 11514,'0'0'192,"20"-7"5258,-18 6-5450,-1 1 1,1-1-1,-1 1 0,1-1 1,0 1-1,-1 0 0,1 0 1,0 0-1,-1 0 1,1 0-1,0 0 0,-1 0 1,1 0-1,0 1 1,-1-1-1,3 1 0,-4 0 366,1 0 1,-1 0-1,1 0 0,-1 0 0,1 0 0,-1 0 0,0 1 0,0-1 0,1 0 1,-1 0-1,0 0 0,0 0 0,0 0 0,0 0 0,-1 3 0,1 2-1052,0 36 836,-2-1 0,-16 78-1,-29 83 5,39-171-126,-54 174 92,26-89 5,-9 18 232,-97 198 0,136-320-310,1 0 0,0 1 0,0-1 0,2 1 0,-4 17 1,7-28-50,0-1 0,0 1 0,0-1 0,0 1 0,0-1 0,0 1 0,0-1 0,1 1 0,-1-1 0,1 1 0,-1-1 0,1 0 0,0 1 0,-1-1 0,1 0 0,0 1 0,0-1 0,0 0 0,0 0 0,0 0 0,0 0 0,0 0 0,1 0 0,-1 0 0,0 0 0,1 0 0,-1 0 0,0-1 0,1 1 0,-1-1 0,3 1 0,6 3-38,0-1 0,0-1 1,17 2-1,-19-3 36,56 6-22,0-2 1,72-6 0,-125 0-65,-1 0 0,0-1 0,0 0 0,0-1 1,-1 0-1,1-1 0,11-5 0,64-41-1772,-50 28 763,-22 14 1089,0-1-1,0 0 0,17-16 1,-6-5 520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2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0 11106,'7'2'325,"0"0"-1,0 0 1,0 1-1,0 0 1,-1 0-1,1 0 1,-1 1 0,1 0-1,-1 0 1,0 1-1,8 8 1,-10-9-139,-1 0 1,0 1-1,0-1 1,0 1 0,0 0-1,-1 0 1,0 0 0,0 0-1,0 0 1,-1 1-1,1-1 1,-1 0 0,0 1-1,-1-1 1,0 1 0,0 8-1,3 205 2478,-1 7-2759,-11-88 882,-6 0 1,-61 251 0,47-297-313,-5-2 0,-55 107 0,73-164-364,-195 353 769,183-342-883,-3-1-1,-1-2 0,-46 45 1,70-78-126,0-1 1,0 0-1,0 0 1,-1-1-1,0 0 1,0-1-1,-13 6 1,16-9-127,0 0 0,0 0 1,0-1-1,-1 0 1,1 0-1,0-1 1,0 1-1,-1-1 1,1-1-1,0 1 1,0-1-1,0 0 1,-1-1-1,-6-2 0,-45-22-1017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8346,'-1'0'2890,"1"-2"-2498,2-5 1342,-1 2 2729,-1 5-4056,23 11 822,-16-5-950,0 0-1,0 1 0,-1 0 0,1 0 0,-1 1 1,9 15-1,-7-11-128,-4-7-90,-1 1 0,1-1 0,-1 1 0,0 0 0,-1 0 0,5 13 0,3 8 187,-3-11 12,-3-7-214,0 0-1,0-1 1,1 0-1,0 0 1,1 0-1,10 11 1,-8-10-53,-2-2 3,1 0 0,-1 0-1,-1 1 1,0 0-1,0 0 1,7 15 0,187 363 93,-166-328-8,51 123 0,-76-162-26,1 0 0,1-1 1,1 0-1,14 18 1,-20-29 109,-4-9 435,-1 0-673,0 2-42,0 0-128,0-9-2601,0 6 2674,1 0-1,0 0 1,-1-1-1,1 1 0,0 0 1,0 0-1,1 0 1,1-4-1,38-65-1591,-9-3 774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31 7842,'-36'-30'2383,"31"29"3491,2 5-3602,-2 13-2949,2-1 1094,-14 36 39,-39 83 1,-40 55 541,55-122-559,-2-2 1,-67 76 0,93-121-367,-13 23 7,1 1 0,2 1 0,-25 60 0,-18 32 35,56-113-113,1 0 1,1 1-1,1 0 0,1 0 1,-9 43-1,19-67-92,0 1-1,-1-1 0,1 0 0,0 1 1,0-1-1,1 0 0,-1 1 1,0-1-1,2 4 0,-2-6 18,0 1 0,0-1 0,0 0 0,1 1 0,-1-1 0,0 1 0,0-1 0,0 0 0,1 1 0,-1-1-1,0 0 1,0 1 0,1-1 0,-1 0 0,0 0 0,1 1 0,-1-1 0,0 0 0,1 0 0,-1 0 0,0 1 0,1-1 0,-1 0 0,1 0 0,-1 0 0,0 0-1,1 0 1,-1 0 0,1 0 0,-1 0 0,0 0 0,1 0 0,-1 0 0,1 0 0,-1 0 0,1 0 0,-1 0 0,0 0 0,1 0 0,-1 0 0,0-1 0,1 1-1,-1 0 1,1 0 0,-1 0 0,0-1 0,0 1 0,1 0 0,-1-1 0,0 1 0,1 0 0,-1-1 0,0 1 0,0 0 0,1-1 0,-1 0 0,2-3-3115,3 0 2435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59 8738,'-33'-51'3023,"28"44"-1413,2 7 1,3 16 214,1-6-2127,0 89 665,-4-1 0,-4 1 0,-21 103 0,-10 39 811,34-190-868,-2-1 1,-2 0 0,-3 0 0,-27 80-1,16-75-33,6-20-169,2 0 0,2 2 0,1 0 0,-7 42 0,11-55-47,7-24-57,0 0 1,0 1-1,-1-1 0,1 0 0,0 0 1,0 1-1,0-1 0,0 0 1,0 1-1,0-1 0,0 0 0,-1 0 1,1 1-1,0-1 0,0 0 1,0 0-1,-1 1 0,1-1 0,0 0 1,0 0-1,-1 0 0,1 0 1,0 1-1,0-1 0,-1 0 0,1 0 1,0 0-1,0 0 0,-1 0 0,1 0 1,0 0-1,-1 0 0,1 0 1,0 0-1,-1 0 0,1 0 0,0 0 1,0 0-1,-1 0 0,1 0 1,0 0-1,-1 0 0,1 0 0,0 0 1,0 0-1,-1-1 0,1 1 1,0 0-1,0 0 0,-1 0 0,1 0 1,0-1-1,0 1 0,-1 0 1,1 0-1,0-1 0,0 1 0,0 0 1,0 0-1,-1-1 0,1 1 0,0 0 1,0 0-1,0-1 0,0 0 1,0 0-4,1-1 0,-1 0 0,1 0 0,0 1 0,-1-1 0,1 1 0,0-1 0,0 0 0,0 1 0,0-1 0,1 1 0,-1 0 0,0-1 1,0 1-1,1 0 0,1-1 0,4-6-18,102-111-494,-64 76-323,39-39-1610,-72 67 352,-1 1 1,13-22-1,-2-3 212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42 8810,'-108'38'2447,"106"-38"-2355,0 1 1,0-1-1,0 1 0,0-1 0,1 1 1,-1 0-1,0 0 0,0 0 0,1 0 1,-1 0-1,0 1 0,-1 1 1,12-3 2337,27-4-1813,-1 2 0,0 1 0,0 1 0,46 7 0,33 3 134,0-5 0,129-11 0,229-42 671,-311 18-895,-153 28-1108,-8 2 522,0 0 0,1 0 0,-1-1 0,0 1 0,0 0 0,0 0 0,0 0 0,0 0 0,0 0 0,0 0 0,0 0 0,0 0 0,0-1 0,0 1 0,1 0 0,-1 0 0,0 0 0,0 0 0,0 0 0,0 0 0,0-1 0,0 1 0,0 0 0,0 0 0,0 0 0,0 0 0,0 0 0,0-1 0,0 1 0,-1 0 0,1 0 0,0 0 0,0 0 0,0 0 0,0 0 0,0-1 0,0 1 0,0 0 0,0 0 0,0 0 0,0 0 0,0 0 0,-1 0 0,1 0 0,0 0 0,0 0 0,0 0 0,0-1 0,-3-5-4421,4-4 3765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7650,'42'46'4648,"-28"-33"-4433,0 0 0,2-2 1,-1 1-1,1-2 0,22 11 1,-18-11 354,3 1 267,-1 0 1,0 2 0,-1 0-1,30 26 1,-48-36-745,0 1 0,-1-1 0,1 1 1,-1 0-1,1 0 0,-1 0 0,-1 0 0,1 0 0,0 0 1,-1 0-1,0 1 0,0-1 0,0 0 0,-1 1 1,1-1-1,-1 1 0,0-1 0,0 1 0,-1-1 0,-1 7 1,-2 9 135,-1-1 1,0 0 0,-11 23-1,10-26-151,-26 61 188,-2-2 1,-56 89 0,80-148-258,-1-1 0,0 0 1,-15 15-1,19-23-122,0 0 1,0-1-1,-1 0 1,0 0-1,0-1 1,0 0-1,-12 5 1,17-9 253,-10 5-2169,29-6-1761,16-3 2174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6465,'2'12'701,"-1"0"-1,0 0 0,0 0 1,-2 0-1,1 0 0,-1 0 1,-1 0-1,0 0 0,-1-1 1,0 1-1,-9 20 0,-4 1 337,-2 1-1,-31 43 1,26-42-384,7-8-552,2 0 1,-16 40-1,27-57-460,0 1 0,0-1 0,1 1 0,1-1 0,0 1 1,0 0-1,2 16 0,-1-26 208,0 1 0,0-1 0,1 0 0,-1 1 1,1-1-1,-1 0 0,1 0 0,-1 0 0,1 1 0,0-1 1,0 0-1,-1 0 0,1 0 0,0 0 0,0 0 0,0 0 1,0 0-1,0 0 0,0-1 0,1 1 0,-1 0 0,2 0 1,-3 0 54,14 5-890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418 152 5481,'2'-1'184,"1"1"1,0-1-1,0 1 0,-1-1 0,1 0 0,0 0 0,-1 0 1,1-1-1,-1 1 0,0 0 0,1-1 0,-1 0 1,0 0-1,0 1 0,0-1 0,0 0 0,0-1 0,0 1 1,-1 0-1,1 0 0,-1-1 0,3-4 0,-3 4-190,1 0-1,-1 0 1,1-1-1,-1 1 1,0 0 0,0-1-1,-1 1 1,1-1-1,-1 1 1,0-1-1,1 1 1,-2-1-1,1 1 1,0-1-1,-1 1 1,1 0-1,-3-7 1,2 8 181,-1-1 1,1 0 0,-1 0-1,1 1 1,-1-1 0,0 1 0,0-1-1,0 1 1,0 0 0,-1 0-1,-4-3 1,3 3 46,0 0 0,0 0 0,0 1 0,-1 0 0,1 0 0,0 0 0,-1 0 0,-6 0 0,1 0-89,-1 1-1,1 0 1,-1 1-1,1 0 1,-1 1 0,1-1-1,-1 2 1,1 0 0,0 0-1,0 1 1,1 0-1,-1 1 1,1 0 0,0 0-1,0 1 1,0 0 0,1 1-1,0 0 1,-12 13-1,6-4-58,0 2 0,2-1 0,0 1 0,1 1 0,1 0 0,-9 24-1,-38 125 684,51-149-656,-6 21 90,1 0-1,-10 81 0,21-119-189,-1 1-1,1-1 1,0 1-1,1-1 1,-1 1-1,0-1 0,1 1 1,-1-1-1,1 1 1,0-1-1,0 0 1,2 5-1,-3-6-1,0-1 0,1 0 0,-1 1 0,1-1 0,-1 0 0,0 1 0,1-1 0,-1 0 0,1 1 0,-1-1 0,1 0 0,-1 0 0,1 1 0,-1-1-1,1 0 1,-1 0 0,1 0 0,-1 0 0,1 0 0,-1 0 0,1 0 0,-1 0 0,2 0 0,-1 0-1,0-1 0,1 1 0,-1-1 0,1 1 0,-1-1 1,0 0-1,0 1 0,1-1 0,-1 0 0,0 0 0,0 0 0,1-2 0,12-13 1,-1-1 0,-1 0 1,0-1-1,13-29 0,-6 12 3,6-10 0,64-110-5,-65 117 13,54-64-1,-75 99-7,0 0 0,0 0 1,1 0-1,-1 0 0,8-5 0,-10 8 9,0-1-1,0 1 1,1-1 0,-1 1 0,0-1 0,0 1-1,1 0 1,-1-1 0,0 1 0,0 0 0,1 0-1,-1 0 1,0 0 0,1 0 0,1 1 0,0 0 31,0 1 0,0 0 1,0 0-1,0 0 1,0 1-1,-1-1 1,1 0-1,-1 1 0,0 0 1,0-1-1,0 1 1,0 0-1,0 0 1,-1 0-1,2 4 0,5 9 174,-1 0-1,-1 1 0,0 0 1,5 24-1,8 78 576,-11-64-607,-7-47-177,0 0 1,1 0-1,0 0 1,1-1 0,-1 1-1,2-1 1,-1 1-1,1-1 1,5 8 0,1-3-24,-9-10-164,0 0-1,1 0 1,-1 1 0,1-2 0,0 1 0,0 0-1,0 0 1,0 0 0,0-1 0,0 1 0,0-1 0,0 0-1,1 0 1,-1 0 0,0 0 0,1 0 0,-1 0-1,5 0 1,22 1-1347,7 0 788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1510 10618,'0'-1'1366,"-7"3"2048,3 0-3351,-1 1 0,1-1 0,0 1 0,0 0 1,-6 6-1,-14 15 304,0 1 1,1 1 0,2 1-1,0 0 1,-30 57 0,51-84-367,-10 20 128,1-1-1,1 1 1,1 1 0,0 0 0,-6 38 0,13-58-130,-1 1 0,1-1-1,0 1 1,0-1 0,0 1-1,0-1 1,0 1 0,0-1-1,1 1 1,-1-1 0,0 1-1,1-1 1,-1 1 0,1-1-1,-1 1 1,1-1 0,0 0-1,0 1 1,-1-1 0,1 0-1,0 0 1,0 0 0,0 0-1,0 0 1,1 0 0,-1 0-1,0 0 1,0 0 0,1 0-1,-1 0 1,0-1 0,1 1-1,-1-1 1,0 1 0,1-1-1,-1 1 1,1-1 0,-1 0-1,1 0 1,-1 0 0,1 0-1,-1 0 1,1 0 0,-1 0-1,3 0 1,5-2-13,0 1 0,-1-1 0,1-1 0,0 1-1,-1-1 1,10-5 0,6-4-6,-1 0 0,-1-1 0,0-2 0,0 0 0,-2-1 0,0-1 0,-1-1 0,0-1-1,-2-1 1,0 0 0,-1-1 0,-1-1 0,16-31 0,-6-2 56,23-73-1,11-67 97,57-277-1,-93 343-103,12-227-1,-37 214 48,0 124-38,0 0 0,-1 1 0,-1-1 0,-1 1 1,-11-28-1,15 42-16,-1 0 0,1 0 1,-1 1-1,1-1 1,-1 0-1,0 1 0,0-1 1,0 1-1,-1 0 1,1-1-1,-1 1 0,1 0 1,-1 1-1,0-1 0,1 0 1,-1 1-1,0-1 1,-6-1-1,7 3-6,-1 0 0,1-1 0,0 1-1,0 1 1,-1-1 0,1 0 0,0 0 0,0 1 0,0-1 0,-1 1 0,1 0-1,0 0 1,0 0 0,0 0 0,0 0 0,0 0 0,0 0 0,1 0 0,-1 1 0,0-1-1,1 1 1,-1 0 0,1-1 0,-1 1 0,1 0 0,0 0 0,-2 4 0,-2 2 44,2 0 1,-1 1 0,1-1 0,0 1 0,1 0 0,0 0-1,-1 12 1,-3 68 313,6-71-312,9 385 708,-3-245-573,10 153 327,76 421 0,-90-721-685,-1-2-93,1 0 0,0 0 0,4 10 0,-5-17 127,0 0-1,0 0 0,0-1 1,0 1-1,0 0 0,0 0 1,0-1-1,0 1 0,1-1 0,-1 1 1,1-1-1,-1 1 0,1-1 1,0 0-1,0 0 0,-1 0 1,1 0-1,0 0 0,3 1 0,18 0-209,2-1 79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7866,'96'16'3343,"-95"-16"-2975,0 0 0,0 1 0,0-1 1,0 0-1,1 0 0,-1 0 0,0 1 0,0-1 0,0 0 0,0-1 0,0 1 1,0 0-1,0 0 0,1 0 0,-1-1 0,0 1 0,0 0 0,0-1 0,0 1 1,0-1-1,0 1 0,1-2 0,1 3 3018,9 15-4358,4 2 1114,39 47 251,19 41-40,78 95 87,-139-188-416,1-1-1,0-1 0,0 0 0,1-1 0,1-1 0,0 0 1,28 11-1,-2 0-11,-38-18-233,6 3 408,-10-5-242,0 0 0,0 0 0,0 0 0,1 0 0,-1 0 1,0 0-1,0 0 0,0 0 0,0 0 0,0 0 0,0 0 0,1 0 1,-1 0-1,0 0 0,0 0 0,0 0 0,0 0 0,0 0 0,0 0 1,1 0-1,-1-1 0,0 1 0,0 0 0,0 0 0,0 0 1,0 0-1,0 0 0,0 0 0,0 0 0,1 0 0,-1 0 0,0-1 1,0 1-1,0 0 0,0 0 0,0 0 0,0 0 0,0 0 0,0 0 1,0 0-1,0-1 0,0 1 0,0 0 0,0 0 0,0 0 1,0 0-1,0 0 0,0 0 0,0-1 0,-1-8-4010,-2-6 2098,0-1 1054,-10-40-74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0 7266,'-3'3'3416,"-3"11"-1375,-9 10-921,-10 12-280,-11 8 248,-24 17 457,-1 14 7,-17 16-208,3 3-271,6-2-481,3-9-200,20-16-296,0-12-72,14-7-200,4-5-224,10-14-481,4-6 169,14-19 360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17 8050,'14'0'2239,"-9"0"-1664,1-1 0,-1 2 0,1-1 0,-1 1 0,1-1 0,5 3 0,-11-3-438,0 0-1,-1 0 1,1-1 0,0 1 0,0 0 0,0 0-1,0 0 1,-1 0 0,1 0 0,0 0 0,0 0-1,0 0 1,0 0 0,-1 0 0,1 0 0,0 0-1,0 0 1,0 0 0,-1 0 0,1 0 0,0 0-1,0 0 1,0 0 0,0 1 0,-1-1 0,1 0-1,0 0 1,0 0 0,0 0 0,0 0 0,0 0-1,0 0 1,-1 1 0,1-1 0,0 0 0,0 0-1,0 0 1,0 0 0,0 0 0,0 1 0,0-1-1,0 0 1,0 0 0,0 0 0,0 0 0,0 1 0,0-1-1,0 0 1,0 0 0,0 0 0,0 1 0,0-1-1,0 0 1,0 0 0,0 0 0,0 0 0,0 1-1,0-1 1,0 0 0,0 0 0,0 0 0,-18-5 321,-1 1 0,-30-4 0,32 6-320,-25-3 61,1 3 0,-68 5 0,96-3-167,-53 7 131,0 3-1,-102 29 1,-54 8-116,181-41-13,1-2 0,-1-2 1,0-1-1,-55-7 0,68 8-16,26-2-71,0 1 0,0-1 1,0 1-1,0-1 0,0 0 1,0 0-1,0 0 0,0 0 1,0 0-1,0 0 0,0-1 1,0 1-1,1 0 0,-1-1 1,0 0-1,0 0 0,0 1 1,-2-3-1,2-4-3162,2 5 3111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1 10210,'0'0'2810,"-11"0"4834,-3 0-7397,-9-1-119,0 2 1,0 1 0,-22 5 0,-19 3-96,-124 26-29,173-31-34,-1 0 0,1 2-1,1 0 1,-1 0 0,1 1-1,1 1 1,-1 1 0,1 0-1,1 0 1,0 1 0,1 1 0,-20 26-1,-2 7 79,3 2 0,-33 69 0,25-41 53,-51 92 146,82-156-234,-7 11 46,1 1 0,-14 35 1,24-51-48,1-1 1,0 1-1,0 0 1,1 0 0,0 0-1,0 1 1,0-1 0,1 0-1,0 0 1,1 0 0,0 1-1,0-1 1,3 11 0,1-4-7,1-1 0,1 1 0,0-2 0,0 1 0,1-1 1,1 0-1,0-1 0,0 0 0,18 16 0,-13-15-6,0-1 0,0 0 0,1-1-1,0-1 1,1 0 0,0-1 0,24 8 0,-30-13-78,1 0 1,-1-2-1,0 1 1,1-1-1,-1 0 1,0-1-1,16-2 1,27-3-151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426 145 9042,'0'-13'1498,"1"0"-751,-1 1 1,-1-1-1,-4-21 1,5 31-745,-1 0 0,0 1 1,0-1-1,0 0 0,0 0 1,0 1-1,0-1 1,-1 1-1,1-1 0,-1 1 1,0 0-1,1 0 0,-1 0 1,0 0-1,-1 0 0,1 0 1,0 0-1,0 0 0,-1 1 1,1 0-1,-1-1 1,-3-1-1,-4 1 247,0 0 0,-1 1 1,1 0-1,0 0 0,0 1 0,-1 0 1,1 1-1,0 0 0,0 1 0,-16 4 0,0 1 659,1 2-1,-47 22 0,66-27-839,-1 0-1,1 0 0,0 1 1,0-1-1,1 1 1,-1 1-1,1-1 1,0 1-1,1 0 1,-1 0-1,1 0 1,0 1-1,1-1 0,-5 13 1,-1 6 4,1 0-1,-7 47 1,14-70-70,-5 41-16,1 1-1,3 0 0,1 0 1,2 0-1,2 0 0,2-1 1,19 76-1,-19-102-20,0 0-1,1 0 1,1-1-1,1 0 1,1 0-1,0-1 1,13 18-1,-15-24-27,0 0 0,1-1 0,0 0 0,0 0 0,0-1 0,1 0 0,0-1 0,1 0 0,0 0 0,-1-1 0,2 0 0,14 5 0,-20-9-73,0 0 0,0 0-1,0 0 1,0 0 0,7-1-1,34-6-373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10722,'-8'9'3135,"3"5"-2704,1-3-351,-11 23 54,-1-1-1,-2-1 0,-2-1 0,0-1 0,-2 0 0,-33 33 1,27-34 488,6-7 414,-29 38-1,44-51-868,1 0-1,0 1 1,1 0 0,0 0 0,0 0 0,1 1-1,-5 21 1,6-14-160,1 0 0,0 0 0,1 1 0,1-1 0,1 1 0,1-1 0,0 0 0,7 24 0,-7-32-40,1 0 1,1 0-1,-1 0 1,1-1 0,1 0-1,0 0 1,0 0 0,1 0-1,0-1 1,0 0-1,1 0 1,0-1 0,0 1-1,1-2 1,0 1-1,9 5 1,-13-10 16,1 0-1,-1 0 1,0 0-1,1-1 1,0 0-1,-1 0 1,1 0 0,0 0-1,-1-1 1,1 0-1,0 0 1,0 0 0,-1 0-1,1-1 1,0 0-1,0 0 1,-1 0-1,1-1 1,-1 1 0,1-1-1,-1 0 1,0 0-1,0-1 1,0 1-1,6-6 1,0 1 74,-1-1 1,0-1-1,-1 1 1,0-1-1,0-1 0,-1 1 1,0-1-1,9-19 1,-11 20 127,-1 0 0,1-1 0,-2 0 0,1 0 0,-2 0 0,1 0 0,-1 0-1,-1-1 1,0 1 0,0-1 0,-1 1 0,0 0 0,-1-1 0,0 1 0,-1-1 0,0 1 0,-1 0 0,0 0 0,-7-17 0,-45-69-222,54 92-154,0 1-1,0 0 0,0-1 1,1 1-1,-1 0 0,1-1 1,-1 1-1,1-1 0,0 1 1,1-1-1,-1 1 1,1-5-1,1-1-160,1 0-1,0-1 1,5-9 0,11-21-256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1 783 6481,'1'21'1328,"-1"-19"-1307,0 0 0,0 0 0,0 0 0,0 0 1,0 0-1,1 0 0,-1 0 0,1 0 0,0 3 0,-1-5 86,0 0-1,0 1 1,1-1-1,-1 0 1,0 0-1,0 0 1,0 0-1,0 0 1,0 1-1,0-1 1,0 0-1,0 0 1,0 0-1,0 0 1,0 0-1,0 1 1,0-1-1,1 0 1,-1 0-1,0 0 1,0 0-1,0 0 1,0 0-1,0 0 1,0 0-1,1 0 1,-1 0-1,0 1 1,0-1-1,0 0 0,0 0 1,0 0-1,1 0 1,-1 0-1,0 0 1,0 0-1,0 0 1,0 0-1,1 0 1,-1 0-1,0 0 1,0 0-1,0 0 1,0-1-1,0 1 1,1 0-1,-1 0 1,0 0-1,0 0 1,0 0-1,0 0 1,0 0-1,0 0 1,1 0-1,-1 0 1,0-1-1,0 1 1,0 0-1,0 0 1,0 0-1,0 0 1,0 0-1,0-1 1,0 1-1,0 0 1,0 0-1,0 0 1,5-19 2036,3-27-2001,2 0-1,25-66 1,46-90 325,-50 131-78,3 1-1,62-94 1,-36 74-238,-60 90-147,0-1 1,0 1-1,1-1 1,-1 1-1,0-1 1,1 1 0,-1 0-1,0-1 1,1 1-1,-1-1 1,1 1-1,-1 0 1,1 0-1,-1-1 1,1 1 0,-1 0-1,1 0 1,-1-1-1,1 1 1,-1 0-1,2 0 1,-2 0-3,1 1 0,-1 0 0,1-1 0,-1 1 0,0-1-1,1 1 1,-1 0 0,0-1 0,1 1 0,-1 0 0,0 0 0,0-1 0,1 1 0,-1 0 0,0 0-1,0-1 1,0 2 0,4 19-28,12 38-1,-15-56 12,0 0 0,0 0 1,1 0-1,-1 0 0,1 0 1,0 0-1,0 0 0,0-1 0,0 1 1,0-1-1,0 1 0,1-1 0,-1 0 1,1 0-1,-1 0 0,1-1 1,0 1-1,0 0 0,0-1 0,0 0 1,0 0-1,0 0 0,0 0 1,0 0-1,1 0 0,-1-1 0,0 0 1,0 0-1,1 0 0,-1 0 0,6-1 1,7-1-17,1-2-1,-1 0 1,0-1 0,28-12 0,-25 9 51,24-9-7,-21 7-20,1 1 1,0 1 0,1 1-1,0 1 1,34-4 0,-56 10 9,1-1 0,-1 1 0,1 0 0,-1 1 0,1-1 0,-1 0 0,1 1 0,-1-1 0,1 1 0,-1 0 0,0 0 0,1 0 0,-1 0 0,0 0 0,0 1 0,0-1 0,0 0 0,4 4 0,-4-2 39,1 1 0,-1-1 0,0 1 0,0-1 0,0 1 0,0-1 0,-1 1 0,1 0 0,-1 0 0,1 7 0,0 7 184,0-1 1,-1 1 0,-1 1 0,-3 19-1,2-33-186,-4 72-168,6 81 0,0-155-111,-1 0-1,1 0 1,0 0-1,0 0 1,0-1 0,1 1-1,-1 0 1,0-1-1,1 1 1,0-1-1,0 1 1,0-1 0,0 0-1,0 0 1,0 0-1,5 3 1,-5-3 129,1-1-1,-1 0 1,1 0 0,-1 0 0,1 0 0,0-1 0,4 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9034,'8'-4'6206,"-3"-5"-3376,-3-20-2402,-2 5 86,2 1-439,25-202 644,-19 178-592,2 0-1,30-87 1,-35 122-128,0 0 0,1 1 1,0-1-1,1 1 0,0 0 1,1 1-1,0 0 0,1 0 1,0 1-1,0 0 0,21-15 1,-23 15 126,-7 29-84,6 22-72,-5-40 21,-1-1 0,0 1-1,1 0 1,0 0-1,-1 0 1,1-1 0,0 1-1,0 0 1,0-1-1,0 1 1,0-1 0,0 1-1,0-1 1,1 1-1,-1-1 1,0 0 0,1 1-1,-1-1 1,1 0-1,0 0 1,-1 0 0,1-1-1,0 1 1,2 1-1,2-1-24,1 1 0,-1-2 0,0 1 0,0 0 0,10-2-1,-9 1 13,3-1 3,1 0 1,-1-1-1,0-1 0,0 1 1,0-2-1,-1 1 1,11-7-1,-12 7 22,0-1-1,0 1 1,0 0-1,0 0 1,0 1-1,0 0 0,1 1 1,-1-1-1,1 2 1,9-1-1,-17 1 9,0 1 0,1-1 0,-1 0 0,0 1 0,0-1 0,1 1 0,-1-1 0,0 1 0,0 0 0,0-1 0,0 1 0,0 0 0,0 0 0,0 0 0,0 0 0,0 0 0,0 0 0,0 0 0,0 0 0,-1 0 0,1 0 0,0 0 0,-1 0 0,1 1 0,-1-1 0,0 0-1,1 0 1,-1 3 0,1 2 83,0 1-1,-1-1 1,0 0-1,-1 11 0,0-10-24,-13 91 809,0 6-324,13-90-561,1-1 0,0 0 0,1 1 1,0-1-1,6 23 0,-6-34-82,0 1 0,-1 0 0,1-1 0,0 1 1,1-1-1,-1 0 0,0 1 0,1-1 1,-1 0-1,1 0 0,0 0 0,0 0 0,3 3 1,-3-4-121,-1 0 0,1-1 1,-1 1-1,1 0 1,-1-1-1,1 1 1,0-1-1,-1 1 1,1-1-1,0 0 0,-1 0 1,1 0-1,0 0 1,0 0-1,-1 0 1,1 0-1,0-1 1,-1 1-1,1 0 0,0-1 1,-1 0-1,4-1 1,10-8-838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9786,'30'14'3333,"-20"-11"-3012,-1 1 0,1 1 0,-1 0 0,0 0 0,0 1-1,-1 0 1,1 0 0,-1 1 0,-1 0 0,11 12 0,-5 3 15,0 1 0,-2 0 0,-1 1 0,0 1 0,-2-1 0,5 27 0,14 38-84,29 35-161,-6-17-436,-47-97 52,1 0-1,-2 0 1,3 15 0,-3 0-5461,-2-28 4244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11891,'-8'8'735,"1"0"0,1 0 0,-8 13 0,-25 56-4024,25-46 2967,2-7 13,-48 116 2591,59-138-2240,0 0 0,0 0 0,1 0 0,-1-1 0,1 1-1,-1 1 1,1-1 0,0 0 0,0 0 0,0 0-1,0 0 1,0 0 0,0 0 0,1 0 0,-1 0-1,1 0 1,-1 0 0,1 0 0,0 0 0,0-1 0,1 4-1,0-4-44,0 1-1,-1-1 0,1 0 1,0 1-1,0-1 1,0 0-1,0 0 0,0 0 1,0-1-1,0 1 0,1 0 1,-1-1-1,0 1 0,0-1 1,1 0-1,-1 0 1,0 0-1,4 0 0,-3-1 15,13 1 250,-1-1 1,1 2-1,28 4 0,-39-4-188,0 0 1,0 1-1,-1 0 0,1 0 0,0 0 0,-1 0 1,1 1-1,-1-1 0,0 1 0,0 1 0,0-1 1,0 0-1,0 1 0,-1 0 0,6 7 0,-4-1 24,0 0-1,-1 0 0,0 0 0,0 0 0,-1 1 0,0-1 0,-1 1 0,1 17 0,0-11-500,8 33 1,-5-42-2079,1-3 1782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13979,'-1'3'530,"1"1"0,-1-1 0,1 1 0,-1-1 0,0 0 0,0 1-1,-3 4 1,-26 43-593,7-14 336,1 13-17,2 1 0,3 0 0,-17 79 0,18-62-112,-21 88 490,-28 281-1,55-318-367,-41 373 284,23-203-235,27-287-314,1 8-212,-2-1 1,1 0-1,-1 1 0,-1-1 0,0 0 0,-6 13 0,8-21 86,1-1 0,-1 0 0,1 0 0,-1 1 0,1-1 0,-1 0 0,1 0 1,-1 0-1,0 1 0,1-1 0,-1 0 0,1 0 0,-1 0 0,1 0 0,-1 0 0,0 0 0,1 0 0,-1 0 0,1-1 0,-1 1 0,1 0 0,-1 0 0,0 0 0,1-1 1,-1 1-1,1 0 0,-1 0 0,1-1 0,-1 1 0,1 0 0,0-1 0,-2 0 0,-21-17-3116,16 13 1786,-12-5-99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10242,'31'13'4473,"-7"-10"-1144,15-3-3321,17 9-248,3 2 296,9-2 136,1 0 112,-7-4 88,-4-4-56,-12 4-40,-5 2-112,-13-10-48,-9 3 32,-3 0-320,-6-9-368,3 6-952,4-3-785,2-14 1353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13267,'-2'10'4551,"-21"25"-4801,-2-5 402,3-3 233,-25 38 1,16-17 176,8-15-292,2 1-1,2 0 1,-18 44-1,36-76-305,0 1 0,1-1-1,-1 0 1,1 1 0,-1-1 0,1 1 0,0-1 0,0 1 0,0-1-1,0 1 1,0-1 0,0 1 0,1-1 0,0 4 0,0-6 10,-1 1 1,0 0-1,1-1 1,-1 1-1,1-1 1,-1 1-1,0-1 1,1 1-1,-1-1 1,1 1-1,0-1 1,-1 1-1,1-1 1,-1 0-1,1 1 1,0-1-1,-1 0 1,1 1 0,0-1-1,0 0 1,1 1-6,0-1 1,-1 0-1,1 0 1,-1-1-1,1 1 1,0 0-1,-1 0 1,1-1-1,-1 1 1,1-1-1,-1 1 1,3-2-1,0-1 19,0 1 0,0-1 0,0 1 0,-1-1-1,1 0 1,-1 0 0,0-1 0,0 1 0,0-1-1,4-6 1,21-45 156,-11 18-76,1-1-21,-13 25 39,0 0-1,14-21 1,-17 35 635,-2 7-435,-3 20-324,2-9 98,-2 5-45,0 6 23,1 47 0,2-71-59,0-2-56,0 1 0,0 0 0,0 0 1,1 0-1,-1-1 0,1 1 0,0 0 0,1-1 0,-1 1 0,1-1 0,0 1 0,0-1 0,4 7 0,-5-11-77,0 1-1,0-1 0,0 1 0,-1-1 1,1 1-1,0-1 0,0 1 0,0-1 1,0 0-1,0 0 0,0 0 0,0 1 0,0-1 1,0 0-1,0 0 0,0 0 0,0-1 1,0 1-1,0 0 0,1 0 0,15-4-837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14995,'18'0'1283,"-1"1"0,24 5 0,-39-6-1282,-1 1 1,1 0-1,-1 0 0,1-1 1,-1 1-1,0 0 0,1 0 0,-1 0 1,0 0-1,0 1 0,0-1 1,0 0-1,0 0 0,0 1 0,0-1 1,0 1-1,0-1 0,-1 0 1,1 1-1,-1 0 0,1-1 1,-1 1-1,1-1 0,-1 1 0,0-1 1,0 1-1,0 0 0,0-1 1,0 1-1,0 0 0,-1 2 0,1 3-37,0 15 75,-2-1 0,-1 1 0,0-1 0,-2 0 0,-11 34 0,-7 34 566,-7 128-31,8-38-501,-13 93-38,20-136-13,-44 184 1,-11-53-735,68-258 568,0-1-410,1 0 0,-2-1 1,1 1-1,-1-1 0,-5 9 1,1-11-105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10546,'37'6'4089,"12"0"-2529,33 16-1367,5 5 159,2 6-24,-8-3 8,-21-8 24,-6-3 8,-16-9-184,-4-3-80,-5-7 16,-8 0-80,-1-3-392,-3-1-296,1-4 104,13 3 160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16820,'-1'5'18,"0"1"0,0 0 1,-1-1-1,0 1 0,0-1 1,0 0-1,-5 8 1,0 4 6,-29 63 410,-17 47 409,48-114-757,2 1 0,-1 0 0,2 0 0,0 0 0,0 1 0,2-1 0,0 20 0,1-27-58,1-1 1,-1 1-1,1 0 0,0 0 1,1-1-1,0 1 1,0-1-1,0 0 1,1 0-1,0 0 0,0 0 1,0-1-1,1 0 1,6 6-1,-9-9-3,0 0-1,0 0 0,0 0 1,1 0-1,-1-1 1,1 1-1,-1-1 0,1 0 1,0 0-1,0 0 1,-1 0-1,1 0 1,0 0-1,0-1 0,0 1 1,0-1-1,0 0 1,-1 0-1,1 0 0,0 0 1,0-1-1,0 1 1,0-1-1,0 0 0,-1 1 1,1-1-1,0-1 1,0 1-1,-1 0 1,1-1-1,-1 1 0,1-1 1,-1 0-1,0 0 1,4-3-1,-1 0 28,0-1 0,0 0 0,0 0 0,-1 0 0,0 0 1,0-1-1,-1 0 0,0 0 0,0 0 0,0 0 0,-1 0 0,0 0 0,0-1 0,-1 1 0,0-1 0,-1 1 0,1-1 1,-1 1-1,-1-1 0,1 1 0,-1-1 0,-1 1 0,1-1 0,-1 1 0,-1 0 0,1 0 0,-1 0 0,0 0 1,-1 0-1,-7-10 0,-1-1-279,-13-27 0,22 39-34,1-1 0,-1 0 0,1 0 1,0-1-1,0 1 0,1 0 1,0-12-1,3-12-247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13787,'12'2'4417,"8"-11"-4681,2-2 8,1 0 560,4-4 96,-4-6 136,-4-7 104,-4-10-168,-4 6-72,-4 15-112,15 6-112,-5 11-176,2-2-32,9 7-112,-3-3-104,11 1-704,9 10-3929,2-8 3441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541 329 8498,'-7'1'2569,"6"-1"-2411,0 0-1,0 0 1,1 0-1,-1 0 1,0 0 0,1 0-1,-1 0 1,0 0-1,0-1 1,1 1-1,-1 0 1,0 0-1,1 0 1,-1-1-1,0 1 1,1 0-1,-2-1 1,-16-22 435,10 11-526,3 6-38,0-1 0,1 0 0,0-1 0,0 1 0,0-1 0,1 1-1,0-1 1,-3-16 0,-1-12 73,-2 0 0,-25-65 0,32 99-41,1-1 0,0 1 0,-1 0 1,1-1-1,-1 1 0,0 0 1,0 0-1,0 0 0,0 0 0,0 1 1,0-1-1,0 1 0,0-1 1,-1 1-1,1 0 0,-1-1 1,1 1-1,-1 1 0,1-1 0,-1 0 1,0 1-1,1-1 0,-1 1 1,0 0-1,0 0 0,1 0 0,-1 0 1,0 0-1,1 0 0,-6 2 1,-6 2 150,0 0 0,0 0 0,1 2 0,-19 9 1,25-12-235,-12 7 141,1 0 0,0 2 1,0 0-1,1 0 0,1 2 1,-28 29-1,34-32-97,1 1 0,0 0-1,1 0 1,0 0 0,1 1 0,1 0-1,0 1 1,0-1 0,2 1 0,-1 0-1,-1 16 1,5-20-34,0 1 0,0 0 0,2 0 0,-1-1 0,1 1 0,1 0 0,0-1 0,1 1 0,0-1 0,0 0 0,1 0 0,0 0 0,1 0 0,0-1 0,0 0 0,1 0 0,1 0 0,-1 0 0,1-1 0,16 14 0,-16-16 6,1 0 0,0 0-1,0-1 1,0 0 0,0 0-1,1-1 1,0 0 0,0 0 0,0-1-1,0 0 1,1-1 0,-1 0-1,1-1 1,-1 0 0,1 0 0,0-1-1,-1 0 1,1-1 0,-1 0-1,1 0 1,-1-1 0,1 0 0,14-6-1,-7 0 30,0-1 0,0-1 0,-1-1 0,-1 0 0,0-1 0,0 0-1,-1-1 1,-1-1 0,15-19 0,0-4 14,-1-1-1,36-69 1,11-41 450,-61 126 271,-10 21-239,-3 10-407,-6 26 13,-1 51 0,7-69-69,-1-7-64,1 1 1,0-1-1,1 0 1,1 0-1,-1 0 1,1 0-1,1 0 1,0 0-1,1-1 1,-1 1-1,2-1 1,-1 0-1,11 15 1,-5-9-183,-6-9 22,-1 0-1,1 0 0,1 0 1,-1-1-1,1 1 0,0-1 1,0 0-1,0-1 0,1 1 1,0-1-1,0 0 0,12 6 1,31 3-191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1798 7226,'4'-11'704,"0"0"0,-1 0 0,-1 0 0,2-18 0,-4 27-671,0 1-1,0-1 0,0 1 0,0-1 0,-1 1 1,1-1-1,-1 1 0,1-1 0,-1 1 1,0-1-1,1 1 0,-1 0 0,0-1 1,0 1-1,0 0 0,0 0 0,0 0 1,0 0-1,0 0 0,-1 0 0,1 0 1,0 0-1,-1 0 0,1 0 0,0 1 0,-1-1 1,1 1-1,-1-1 0,1 1 0,-1-1 1,1 1-1,-4 0 0,-3-2 331,-1 1 0,0 1 0,0 0 0,-11 0 1,-1 3 191,0 0 1,0 1 0,1 1 0,-1 1-1,1 1 1,-34 17 0,10-1 227,-73 52 1,108-69-764,1 0-1,-1 1 1,1 0 0,1 0 0,-1 1 0,1 0-1,1 0 1,-1 0 0,1 1 0,1 0 0,0 0-1,-8 20 1,9-17-44,0 0-1,1 0 1,0 0-1,1 1 1,0-1-1,1 1 1,1 0-1,0-1 1,2 16-1,-1-23 4,-1-1 1,1 1-1,0-1 0,0 1 0,1-1 0,-1 1 1,1-1-1,0 0 0,0 0 0,1 0 1,-1 0-1,1 0 0,0 0 0,0-1 0,0 1 1,0-1-1,1 0 0,-1 0 0,1 0 1,0-1-1,0 1 0,0-1 0,0 0 0,0 0 1,0 0-1,1 0 0,8 1 0,-7-2 5,0 0-1,0-1 1,1 0-1,-1 0 1,0 0-1,0-1 1,1 0-1,-1 0 1,0-1 0,6-2-1,9-4 13,29-17 0,-30 15 12,-4 1 0,0 0-1,0-1 1,-1-1 0,-1 0 0,0-1-1,-1-1 1,15-17 0,-12 11 12,-1-2 0,-1 0-1,-1-1 1,18-42 0,126-398 572,-156 459-586,167-636 966,-156 573-921,-3-1 0,0-125 0,-13 86-29,-18-111 0,-1 100-122,19 100 100,4 16-22,-1 1 0,1 0 0,0-1-1,-1 1 1,1-1 0,-1 1 0,1 0 0,-1-1 0,1 1 0,-1 0 0,1 0 0,-1-1 0,1 1 0,-1 0 0,0 0 0,1 0 0,-1 0 0,1 0-1,-1 0 1,0 0 0,1 0 0,-2 0 0,0 4-15,-5 56 147,0 88 0,6-83-19,-4 129 11,9-1 0,9-1 1,68 350-1,-74-514-211,1 0 0,2-1-1,1 0 1,1-1 0,19 32 0,5-3-2163,48 59 1,-45-71 1033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9706,'6'9'3625,"-8"3"-2697,-10 7-704,-9 19-64,-10 5 216,-13 13 560,2 6 193,-2-4-41,-1 3-192,3-9-512,8-1-192,0-10-144,5-3-48,8-9-376,-13-3-256,16 0-720,5-3-849,6 5 1441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10842,'124'79'3144,"-64"-48"-1802,-56-30-1231,0 1-1,-1 0 0,1 0 0,0 1 1,0-1-1,-1 1 0,0-1 1,5 5-1,7 10 694,-1-1 0,0 2 0,-1 0 1,16 31-1,33 83 417,-45-90-1161,2-2 1,41 67 0,-43-83-110,-3-2 67,22 24 1,-32-41-74,1 0 0,0-1-1,0 1 1,0-1 0,0 0 0,1 0 0,0-1 0,0 0 0,11 5 0,-7-8-1633,-7-4-3568,-3 3 3973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8906,'0'8'3745,"-6"2"-1345,-3 10-2336,-3 14 144,-10 12 560,-5 9 257,-4 9 303,-9 2-32,0 5-304,1-3-207,-3-12-401,13-7-160,12-17-192,-4-11-112,10-7-360,0-2-249,2-6 9,2-4 296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697 121 9018,'99'-23'2526,"-98"23"-2535,0 0 0,0 0 0,1 0 0,-1 0 1,0-1-1,0 1 0,1-1 0,-1 1 0,0-1 0,0 1 1,0-1-1,0 1 0,0-1 0,0 0 0,0 0 0,0 0 1,0 0-1,0 1 0,0-3 0,-1 3-24,0-1-1,0 1 1,0-1 0,0 1-1,0-1 1,-1 1-1,1-1 1,0 1 0,0-1-1,-1 1 1,1-1 0,0 1-1,-1 0 1,1-1-1,0 1 1,-1-1 0,1 1-1,-1 0 1,1-1 0,-1 1-1,-3-4 2075,-38-64 365,41 67-2376,1 1 0,-1-1 0,0 1 0,1 0 0,-1-1-1,0 1 1,1 0 0,-1-1 0,0 1 0,1 0 0,-1 0 0,0-1 0,0 1 0,1 0 0,-1 0 0,0 0 0,0 0 0,1 0 0,-1 0 0,0 0 0,1 1 0,-1-1 0,0 0 0,0 0 0,1 0 0,-1 1 0,0-1 0,1 0 0,-1 1 0,0-1 0,1 1 0,-1-1 0,1 1 0,-2 0 0,-21 17 17,-3 13 146,2 2-1,1 0 1,2 1 0,-20 43 0,17-31-49,-198 376 1444,159-290-1184,-55 174 1,12 79 291,88-299-413,4 1 1,-3 131 0,17-181-278,2 1 1,2 0 0,1 0 0,3-1 0,0 0 0,22 57 0,-27-85-183,1-1-1,0 1 1,0-1 0,0 0 0,1 0 0,0 0 0,1-1 0,0 1 0,0-1 0,0-1 0,1 1 0,0-1 0,0-1 0,1 1 0,0-1 0,0 0 0,0-1 0,0 0 0,1 0 0,-1-1 0,14 4 0,16 0-3360,1 0 1583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11506,'23'20'3881,"2"18"-3737,4 11-104,-8 23 88,0 1 56,-5 5 72,5 0-72,-4-16-15,0-7-73,-6-14-48,-1-12 0,1-6-16,1-5 56,-3-7-472,-2-2-457,2-7 537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12 10842,'46'-12'3892,"-46"12"-3841,1 0 0,-1 0-1,1 0 1,-1 0 0,0 0 0,1 0 0,-1 1 0,0-1 0,1 0-1,-1 0 1,0 0 0,1 0 0,-1 1 0,0-1 0,1 0 0,-1 0-1,0 0 1,0 1 0,1-1 0,-1 0 0,0 1 0,0-1 0,0 0-1,1 1 1,-1-1 0,0 0 0,0 1 0,0-1 0,0 0 0,0 1-1,0-1 1,1 0 0,-1 1 0,0-1 0,0 0 0,0 1 0,0-1-1,0 1 1,0-1 0,-1 1 0,-3 20 206,3-16-247,-101 291 1692,80-240-1065,-147 348 2780,109-242-2969,-61 144-329,109-278-588,0 1 0,2 0 0,2 1 0,-7 35 1,15-54-946,1-10 304,3-8-501,10-25 364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14 12307,'2'-1'177,"0"-1"1,0 1 0,0 0-1,0-1 1,0 1 0,0 0 0,0 0-1,1 0 1,-1 1 0,0-1-1,0 1 1,1-1 0,-1 1-1,1 0 1,-1-1 0,0 1-1,1 0 1,-1 1 0,0-1 0,1 0-1,-1 1 1,0-1 0,1 1-1,2 1 1,-2-1-192,0 0 0,0-1-1,0 2 1,0-1 0,0 0 0,-1 1-1,1-1 1,0 1 0,-1 0 0,1 0-1,-1 0 1,0 0 0,1 0-1,-1 1 1,0-1 0,0 1 0,-1-1-1,4 5 1,-3 1 156,2-1-1,-1 0 1,1 0-1,0 0 1,6 6-1,14 28 543,-1 7-440,-14-31-203,-1 0-1,0 1 1,7 28-1,-8-9-4,-1 1 0,-2 0-1,-1 0 1,-2 0 0,-7 61 0,-41 187 659,41-254-542,-85 311 1812,65-255-1515,-65 205 773,70-221-1058,-83 265 686,78-264-1208,-4-2 0,-61 105-1,81-160-1716,14-15 1482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12899,'55'94'5009,"-15"-73"-2721,11 7-2368,27 7 48,1-3 8,13-6 96,2-1 56,-19-15 216,1-2 121,-24-10-49,-6-8-40,-8-4-56,-4 5 8,-11 6 944,-8 1-2312,-24 16 1040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13435,'3'47'4937,"23"-24"-3041,13 2-2208,28 2 72,23-2 216,-3-14 88,-2-2-152,-12-14-272,-21-4-64,-7-8-152,-6-12-40,-8-6 4273,1-11-2833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247 8218,'1'-2'90,"0"-4"253,0 0-1,0-1 1,0 1 0,-1 0 0,0-1 0,-1-8 0,0 13-275,1 0 0,-1-1 1,0 1-1,0 0 0,0 0 0,0 0 0,-1 0 0,1 0 1,0 1-1,-1-1 0,0 0 0,1 0 0,-1 1 1,0-1-1,0 1 0,0 0 0,0 0 0,0-1 1,0 1-1,-4-1 0,-31-12 9,-1 1 0,0 2 0,-66-9-1,-49-15 2410,105 20-1705,13 2 231,-1 3 0,-62-11 1,88 20-934,0 0-1,-1 0 1,1 1 0,0 1-1,-1-1 1,1 2 0,0 0-1,0 0 1,0 0 0,0 1-1,1 1 1,-1 0 0,1 0-1,-14 9 1,20-11-54,0 1 0,0 0 0,0 0-1,0 0 1,1 1 0,-1-1 0,1 1 0,0-1 0,0 1 0,0 0 0,0 0-1,0 0 1,1 0 0,0 0 0,0 0 0,-1 7 0,0 8 33,1 0-1,0 26 1,2-34-55,6 210 223,0 96 887,-21-50-421,7-200-612,-4-2 0,-18 67 0,-19 21-1,-28 120 35,17-64 118,32-124-6,25-81-219,1-1 0,0 0 1,1 0-1,-1 1 0,1-1 1,-1 1-1,1-1 1,0 5-1,1-7-12,-1 0-1,0 0 1,1 0 0,-1 0-1,1 0 1,0 0 0,-1 0-1,1 0 1,0 0 0,-1 0-1,1 0 1,0-1 0,0 1-1,0 0 1,0 0 0,0-1-1,0 1 1,0-1 0,0 1 0,0-1-1,0 1 1,0-1 0,0 0-1,0 1 1,1-1 0,-1 0-1,1 0 1,435 97-63,-398-87-315,1-3-1,1 0 1,-1-3 0,62-1 0,-94-3-55,-1-1 0,0 0 1,1-1-1,-1 1 0,0-1 1,8-4-1,9-9-503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9626,'46'6'6016,"21"7"-3572,-51-10-2279,0 2 1,-1 0-1,1 1 1,23 12-1,-26-9 512,1 0-1,-2 1 0,19 17 1,8 8 382,-13-14-915,-2 1 0,0 1 0,23 29 0,55 84-129,-30-37 1,-38-53-139,31 37 248,-57-74-542,1-1 0,0 1-1,0-2 1,0 1 0,1-1 0,16 8 0,-20-11 2068,-3 2-920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49 10282,'12'-3'1359,"0"1"0,1 0 0,17 0 0,-22 2-1242,1-1 0,0 1 0,-1-2 0,1 1 0,-1-1 0,0 0 0,0-1 0,0 0 0,8-4 0,-4-4 458,-12 11-546,0 0 0,0 0 1,0 0-1,0-1 0,1 1 0,-1 0 1,0 0-1,0 0 0,0 0 0,0-1 1,0 1-1,0 0 0,0 0 0,0 0 1,0 0-1,0-1 0,0 1 0,0 0 1,0 0-1,0 0 0,0-1 0,0 1 1,0 0-1,0 0 0,0 0 0,0-1 1,0 1-1,0 0 0,0 0 0,0 0 1,0 0-1,0-1 0,0 1 0,0 0 1,0 0-1,-1 0 0,1 0 0,0-1 1,0 1-1,0 0 0,0 0 0,0 0 1,-1 0-1,1 0 0,0 0 0,0 0 1,0-1-1,0 1 0,-1 0 0,1 0 1,0 0-1,0 0 0,0 0 0,-1 0 1,1 0-1,0 0 0,0 0 0,0 0 1,-1 0-1,1 0 0,0 0 0,0 0 1,0 0-1,-1 0 0,-2 4 34,-4 10-84,1-1 0,0 1-1,-4 17 1,3-9-5,3-10 8,1 0-1,0 0 1,1 0-1,1 0 1,0 1-1,0-1 1,1 1-1,3 18 1,3 2 12,17 56 1,1 1 218,-17-50 5,-3-1 0,-1 1-1,-2 0 1,-6 63 0,-5-26 268,-26 102 0,4-72 610,29-94-1006,-21 84 361,20-86-408,0 0 0,0 0 0,-1-1 0,-1 0 0,0 0 1,-10 14-1,12-21-32,1 1 0,-1-1 0,0 0 0,0 0 0,0 0 0,0-1 0,-1 1 0,1-1 0,-1 0 0,1 0 0,-1-1 0,0 0 0,0 1 0,1-1 0,-1-1 0,0 1 0,0-1 0,0 0 0,0 0 0,0 0 0,-9-3 0,3 1-167,0 0 0,0-1-1,0 0 1,1-1 0,-1 0 0,1-1 0,0 0 0,-12-9 0,12 7-414,1 0-1,1-1 1,-1 0 0,1-1 0,0 0-1,-11-19 1,-1-9-863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1 11514,'-3'34'1121,"3"-17"-342,-2 0 0,0 0-1,0 0 1,-2-1-1,0 1 1,-1-1 0,-1 0-1,0-1 1,-17 30 0,-292 455 1378,281-450-2112,-2-3-1,-2 0 1,-2-3-1,-1-1 1,-3-2-1,-1-2 1,-2-2-1,-78 46 1,113-74-1826,14-7-1048,8-5-110,15-6 855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10842,'5'13'4481,"-4"10"-2128,1 7-1713,-10 15 224,-9 13 96,-15 11 25,-2-4-41,1-2-392,-4-5-224,0-9-224,7-6-48,4-9-24,4-8 0,10-5-104,3-12-128,6 1-552,3-6-633,10-21 881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13963,'45'29'3790,"-36"-21"-3508,1 0 0,-2 1-1,1 0 1,7 10 0,-6-4-45,-1 0 1,0 0-1,-1 1 1,-1-1-1,7 24 1,-3-8 376,-4-5-430,2 0 0,1-1 1,0-1-1,2 0 0,1 0 0,20 27 0,-27-42-554,2 0 0,-1 0 0,1-1-1,1 0 1,-1-1 0,14 10 0,-17-16-245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0 12971,'-11'10'4099,"4"-2"-3816,1 0 0,0 1 0,1 0 0,-5 11 0,-57 132 790,30-62 340,-58 102 1,18-72-258,-19 34-213,-18 62-301,-19 32-1662,116-223-972,15-24-544,8-15 478,9-20 1062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9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13 11739,'66'23'2435,"70"16"0,-113-35-1985,1 0-1,0-1 0,-1-1 0,1-2 0,0 0 0,44-7 1,-40 1-222,0-2 1,37-16 0,-35 13-36,35-9 0,-53 16-123,12-3 80,-24 7-144,0 0-1,0 0 1,1 0 0,-1 0-1,0 0 1,0 0 0,1 0 0,-1 0-1,0 0 1,0 0 0,1 0-1,-1 0 1,0 0 0,0 0-1,1 0 1,-1 0 0,0 0-1,0 0 1,0 0 0,1 1 0,-1-1-1,0 0 1,0 0 0,1 0-1,-1 0 1,0 0 0,0 1-1,0-1 1,0 0 0,1 0-1,-1 0 1,0 0 0,0 1 0,0-1-1,0 0 1,0 0 0,0 1-1,0-1 1,1 0 0,-1 0-1,0 0 1,0 1 0,0-1-1,0 0 1,0 0 0,0 1 0,0-1-1,0 0 1,0 0 0,0 1-1,0-1 1,-1 0 0,1 0-1,0 1 1,0-1 0,0 0-1,0 0 1,0 0 0,0 1-1,0-1 1,-1 0 0,1 1 0,-5 12 93,0 1 0,-3 17 0,-5 16-28,-1-4 27,2 0 0,2 1 0,-4 46-1,-4 135 290,13-138-339,-34 693 1139,34-706-599,-29 147-1,25-182-489,-2-1 0,-2 0 0,-1 0 0,-2-1-1,-28 47 1,28-60-23,-1 0 0,-2 0 0,0-2 0,-2 0 0,0-2 0,-1 0 0,-2-1 0,1-2 0,-2 0 1,0-1-1,-1-2 0,-1-1 0,0-1 0,-56 17 0,34-14-207,-109 28-343,129-37 913,-1-2 0,0 0 0,-49-2 0,-27-11 301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639 175 2088,'0'-2'814,"1"0"-1,-1-1 0,0 1 1,0 0-1,-1 0 0,1-1 1,0 1-1,-1 0 0,1 0 1,-1 0-1,0 0 0,1-1 1,-1 1-1,-3-3 0,-1-9-1169,2 7 410,-2-7 447,-1 0 1,0 0-1,-12-18 0,16 29-453,0 0-1,0 0 1,0 0-1,-1 0 1,1 0-1,-1 1 1,1-1-1,-1 1 1,0 0 0,0 0-1,0 0 1,0 0-1,0 0 1,0 1-1,-1 0 1,1-1-1,-1 1 1,1 0-1,-1 1 1,1-1-1,-7 0 1,-4 2 19,1 1 1,-1 0-1,1 1 0,-1 0 1,1 1-1,0 1 0,-21 10 0,13-3-29,0 0-1,1 1 1,-27 24-1,22-15-52,2 1-1,1 1 1,1 1-1,1 1 0,1 1 1,-15 29-1,13-16 24,1 1-1,2 1 0,-21 77 0,34-99-25,0 1-1,2 0 1,0 0 0,1 43-1,2-54-4,1 0 0,0 0 0,1 0 0,0 0 0,0-1 0,1 1 0,1-1 0,-1 1 0,2-1 0,-1 0 0,1-1 0,10 14 0,-13-18 16,1-1 0,1 0 0,-1 0 0,0 1 0,1-2 0,-1 1 1,1 0-1,0-1 0,0 0 0,0 0 0,0 0 0,0 0 0,1-1 0,-1 1 0,0-1 0,1 0 0,-1 0 0,1-1 0,-1 1 0,1-1 0,-1 0 0,1-1 0,-1 1 0,1-1 0,-1 0 0,1 0 0,5-2 0,2-1 25,0-1-1,0-1 1,0 0-1,-1-1 1,0 0-1,0-1 1,-1 0-1,11-11 1,0-2 39,-2-2 1,0 0-1,-1 0 0,26-46 0,-15 13 28,28-72-1,-34 59-26,-2-1 0,11-79 0,0 3 543,-41 187-436,2 2 0,1-1 0,3 1 0,2 43 0,1-59-167,2-1 1,1 0-1,1 0 0,1 0 0,1-1 0,1 1 1,2-2-1,14 31 0,-19-47-217,1 0 1,0-1-1,0 1 0,0-1 0,1 0 0,1-1 1,-1 1-1,1-1 0,0-1 0,0 1 1,1-1-1,0 0 0,-1-1 0,2 0 0,-1 0 1,0-1-1,1 0 0,0 0 0,13 2 1,45 2-916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1437 6449,'-22'11'974,"1"0"-1,1 2 1,0 0-1,1 1 1,0 1-1,-17 19 0,13-9-337,1 1-1,1 0 0,-29 49 0,7 6-159,4 1 1,-35 108-1,67-169-450,0-1 0,2 1-1,0 1 1,2-1 0,-3 42 0,6-52-41,1 0 0,-1-1 0,2 1 0,-1 0 0,2-1 0,-1 1 0,1-1 0,1 0 0,0 0 0,0 0 0,1 0 0,1-1 0,11 17 0,-15-24 17,-1 0-1,1 0 0,-1 0 0,1 0 1,0 0-1,0 0 0,0-1 0,0 1 1,0-1-1,1 1 0,-1-1 0,0 0 0,1 0 1,-1 0-1,1 0 0,-1 0 0,1-1 1,-1 1-1,1-1 0,-1 0 0,1 1 1,0-1-1,-1 0 0,1-1 0,-1 1 1,1 0-1,0-1 0,-1 1 0,1-1 1,-1 0-1,1 0 0,-1 0 0,0 0 1,1 0-1,-1-1 0,0 1 0,0-1 1,0 1-1,0-1 0,0 0 0,0 0 1,0 0-1,2-3 0,4-6 128,0-1 0,0 0-1,-2 0 1,1-1 0,-1 0 0,-1 0-1,7-26 1,-1 5 115,78-289 734,-20-10-776,20-196-80,-31 176-92,-3-34 65,-52 350-69,1-20 74,2 2-1,18-68 1,-24 123-85,0-1 0,1 0 1,-1 1-1,0-1 0,0 0 0,1 1 1,-1-1-1,0 0 0,0 1 0,0-1 1,0 0-1,0 0 0,0 1 0,0-1 0,0 0 1,0 0-1,0 1 0,-1-1 0,1 0 1,0 1-1,0-1 0,-1 0 0,1 1 0,0-1 1,-1 0-1,1 1 0,-1-1 0,1 1 1,-1-1-1,1 0 0,-1 1 0,1-1 1,-1 1-1,0 0 0,1-1 0,-1 1 0,1 0 1,-1-1-1,0 1 0,1 0 0,-1-1 1,0 1-1,0 0 0,1 0 0,-1 0 0,0 0 1,0 0-1,1 0 0,-1 0 0,0 0 1,1 0-1,-1 0 0,-1 1 0,-2-1 0,1 1 1,0-1-1,-1 1 0,1 0 0,0 1 0,0-1 0,-1 0 0,1 1 0,0 0 0,-2 1 0,1 1-26,0 0 0,0 0 0,1 1 0,0-1 0,0 1 0,0 0 0,0-1 0,1 1 0,0 0 0,0 1 0,0-1 0,1 0 0,0 0 0,-2 10-1,2 4-3,0 1-1,5 35 0,-2-14 4,-3 80 1,-19 134 0,7-115 46,-49 456 481,52-526-429,-34 277 380,38-268-345,3-1 1,9 106 0,-3-161-106,0 1 1,2-1-1,0 0 1,2 0-1,0 0 1,2-1-1,13 25 0,-16-35-30,2 0-1,-1-1 0,1 0 1,1-1-1,0 0 0,1 0 1,0-1-1,0 0 0,1 0 1,0-1-1,0-1 0,1 0 0,16 7 1,-20-11 122,-1 0 1,0 0-1,1-1 1,0 0-1,-1 0 1,1-1-1,0 0 1,0 0-1,0-1 1,0 0-1,-1 0 1,1-1-1,0 0 1,0 0 0,0-1-1,13-5 1,69-31 700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422 249 5937,'-6'75'2247,"3"-66"-1157,-2-13-650,-4-15-403,7 15 25,-6-15 1334,0 0 0,-9-38-1,11 34-93,-1 0 0,-11-25-1,15 42-1153,0 0 0,0 1 0,-1-1 0,1 1 0,-1 0 0,0 0 0,-1 0 0,1 1 0,-1-1 1,0 1-1,0 0 0,-9-5 0,-19-3 259,30 12-355,-1-1 0,1 0 0,-1 0 1,1 0-1,0-1 0,-1 1 0,1-1 1,0 0-1,0 1 0,0-1 0,0-1 1,1 1-1,-1 0 0,1-1 0,-4-3 1,6 5 57,-4-3 62,4 4-176,0 0 0,-1 0 0,1 0 0,0 1 0,-1-1 0,1 0 0,0 0 0,0 0 1,-1 0-1,1 1 0,0-1 0,0 0 0,0 0 0,-1 0 0,1 1 0,0-1 0,0 0 0,0 0 1,0 1-1,-1-1 0,1 0 0,0 1 0,0-1 0,0 0 0,0 0 0,0 1 0,0-1 0,0 0 1,0 1-1,0-1 0,0 1 0,-8 33-32,-6 56 0,4-13 33,-14 173-44,-5 28 29,-8-106 64,-10 64-1,44-199-34,3 0 0,5 59 1,1-15 26,-6-73-34,-1 0 1,1 0-1,-1 0 1,-1 0-1,1 0 1,-6 15 0,6-22-5,1 1 0,-1-1 1,1 1-1,-1-1 0,1 1 1,0-1-1,0 1 0,0-1 1,0 1-1,0-1 1,0 1-1,0-1 0,0 1 1,1-1-1,-1 1 0,0-1 1,1 1-1,-1-1 0,1 0 1,0 1-1,1 1 1,0-1-2,-1 0 1,1-1 0,0 1 0,0-1 0,0 0 0,0 1 0,0-1-1,0 0 1,0 0 0,0-1 0,0 1 0,5 1 0,5 0-1,1-1 0,0 0 0,-1-1 0,16-1 0,-23 1 2,25-3 42,0-2 1,32-8-1,-38 7-272,0 1 0,0 1 0,1 1 0,30 0 0,19 10-3836,-44-1 3165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11418,'50'-27'3555,"-49"26"-3500,0 1 0,0 0 0,1-1 0,-1 1 1,0 0-1,0 0 0,0 0 0,1 0 0,-1 0 0,0 0 1,0 0-1,0 0 0,0 0 0,1 1 0,-1-1 1,0 0-1,0 1 0,0-1 0,0 1 0,0-1 1,0 1-1,0 0 0,0-1 0,0 1 0,0 0 1,0 0-1,0 0 0,0-1 0,0 3 0,3 0 90,47 40 1496,58 63 1,-56-53-1410,40 47-51,35 32-31,-124-129-158,0 1 0,-1 0 0,1 0 0,-1 0-1,0 0 1,0 0 0,0 1 0,-1-1 0,0 1 0,0 0 0,2 7 0,2 20-1415,-5 3-3292,-1-47 2730,0-10 932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7 5913,'-1'0'269,"0"-1"0,0 0 0,0 0 0,0 1 0,0-1 0,0 1 0,0-1 0,0 1 0,0-1 0,0 1 0,-1 0 0,1 0 0,0-1 1,0 1-1,0 0 0,0 0 0,-1 0 0,1 0 0,0 0 0,-2 1 0,1 0-20,-1 0 0,1-1 0,-1 2 0,1-1 0,0 0 0,-1 0 0,1 1 0,-4 3 0,-3 4-3,1 0-1,-1 0 0,-7 13 0,13-17 52,-73 115 1311,53-81-1074,-1-1 1,-33 40-1,18-37-210,-2-1 0,-48 35 0,50-44-294,1 1 1,2 2 0,-33 41 0,69-75-37,-10 11 35,2 1 0,-10 18 0,16-28-178,1 0 0,0 1 0,0-1 1,0 0-1,0 1 0,0-1 0,0 1 0,0-1 1,1 1-1,0-1 0,-1 1 0,1-1 1,0 1-1,0 0 0,0-1 0,1 1 0,-1-1 1,1 1-1,-1-1 0,1 1 0,1 2 0,-2-4 3,1 0-1,-1-1 0,1 1 0,0 0 0,-1-1 0,1 1 0,-1-1 0,1 1 0,0-1 0,-1 1 0,1-1 0,0 0 0,0 1 0,-1-1 0,1 0 1,1 1-1,20 1-1316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1495 4097,'23'-2'1087,"-1"-2"0,1 0 1,0-1-1,-1-1 0,43-18 0,-34 13-415,78-35 1114,177-101 0,-110 51-1173,-86 51-319,68-36 355,-64 27-201,129-73 528,-152 94-833,1 3 1,98-26-1,95-41 234,-194 66-234,41-20 348,-58 26-31,75-23 0,-78 31-277,89-43-1,129-91-28,-207 120-71,80-29 0,15-5 51,-37 15-75,-86 37-48,12-11 156,-45 24-119,-1 0-2,0 0-36,0 0-162,-5 0 277,3 0 598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9378,'13'1'4249,"-15"5"-1505,-13 17-2039,1 11-169,-1 20-160,-17 4-72,-5 8-136,0 4-56,-7-6-48,10-6-8,8-9-16,3-10 8,11-10-56,1-8-176,10-12-920,5-12-489,18-14 897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3409,'42'-111'7865,"-41"105"-6065,-3 9-198,2-2-1358,0-1-1,0 1 0,0 0 0,-1 0 0,1 0 1,0-1-1,0 1 0,0 0 0,1 0 0,-1-1 0,0 1 1,0 0-1,0 0 0,1-1 0,-1 1 0,0 0 1,0 0-1,1-1 0,-1 1 0,1 0 0,-1-1 0,2 2 1,13 12-227,0-1 1,1-1 0,19 11-1,24 18 23,-49-33-27,0 1-1,-1 1 1,0-1-1,-1 2 1,0-1-1,-1 1 1,0 0-1,-1 0 1,0 1 0,0 0-1,-1 0 1,5 21-1,-10-28-75,1 0-1,0 0 1,0 0 0,1 0-1,-1 0 1,1 0-1,0-1 1,1 1 0,-1 0-1,1-1 1,0 0-1,0 1 1,0-1 0,0-1-1,1 1 1,6 6-1,1-4-247,-6-2-278,0-1 0,0 0 0,0 0 0,0-1 0,6 3-1,5-3-298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9122,'-13'23'7296,"0"12"-6500,3-7-561,-25 85 250,-1 1 230,15-57 48,-3 0-1,-53 91 0,18-54-55,-83 188 0,102-180-1002,31-79-6001,16-46 3685,8-21 1226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280 195 10202,'11'-10'747,"0"0"0,0 0 0,1 1 1,0 1-1,0 0 0,19-9 0,85-29-638,-23 10 1110,-75 27-813,38-14 766,-50 21-1044,-1 0 1,1 1-1,-1 0 0,1 0 0,0 0 1,-1 1-1,1 0 0,7 0 0,-8 1 200,1 1 199,-3 12-413,-1-3-147,52 239 193,-42-193 61,-2 0-1,-3 1 0,-2-1 1,-6 103-1,-2-136-3,0-1 0,-2 1 0,-1-1 1,-1 1-1,-14 31 0,-58 103 448,50-101-421,14-28 55,-26 41 0,33-58-194,-5 6 90,1 0-1,1 1 1,-14 30 0,12-17-117,-2-1 0,-1-1 0,-2 0 0,-29 39 0,33-51-50,6-7 6,0 0 0,-1-1 0,0 1 0,0-2 0,-1 1 0,-15 9 0,23-18-23,0 0-1,0 0 0,-1-1 0,1 1 1,-1-1-1,1 0 0,0 1 1,-1-1-1,1 0 0,0-1 0,-1 1 1,1 0-1,-1-1 0,1 1 1,0-1-1,0 0 0,-1 1 0,1-1 1,0 0-1,0-1 0,0 1 1,-2-2-1,-16-6 17,-14-2-25,-89-26-305,117 36 225,0 1 0,0-1 0,0 1 0,-1 0 0,1 0 0,0 1 0,0-1 0,0 1 0,0 1 0,0-1 0,-11 6 0,4-3 887,-4 2-231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2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 7874,'2'-3'226,"0"1"0,0-1 1,0 1-1,1 0 0,-1 0 1,0 0-1,1 0 0,0 1 1,-1-1-1,1 0 1,0 1-1,0 0 0,-1 0 1,1 0-1,0 0 0,0 0 1,0 1-1,0-1 0,5 1 1,4 0-308,-1 0-1,1 1 1,22 5 0,2 1 985,1-5 226,68-3-1,-75-2-823,1 3 1,0 0-1,44 7 1,-71-6-286,0 0 0,-1 0-1,1 0 1,0 0 0,0 0 0,-1 1 0,1 0 0,-1 0-1,1 0 1,-1 0 0,0 0 0,0 0 0,0 1 0,5 5-1,-6-5 9,-1 0 0,1 0 0,0 0-1,-1 0 1,0 0 0,0 1 0,0-1 0,0 1-1,0-1 1,-1 0 0,1 1 0,-1 0-1,0-1 1,0 1 0,0-1 0,-2 7-1,-2 8 120,0 1-1,-2-1 0,0 0 0,-1 0 1,0-1-1,-16 25 0,-5 2 177,-38 48-1,3-13 88,-89 85 0,128-142-324,2 2 0,1 1 1,1 0-1,1 1 0,1 2 1,1-1-1,2 2 0,1 0 1,-14 41-1,-21 97 129,42-134-135,0 0 0,3 0 0,-1 37 0,4-47-20,4 100 108,-2-109-99,1 1 0,1-1-1,0 0 1,1 0-1,0-1 1,9 20 0,-11-30-232,-1 0 0,0 0 0,0 0 1,0 0-1,0 0 0,-1 1 1,1 5-1,1 3-2840,-1-7 1756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12315,'-9'25'4857,"4"-11"-3281,2-4-760,0-4-1048,3-1-752,-2-5 656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9442,'-21'115'3343,"21"-113"-3273,-1-1 0,1 0 0,0 0 0,0 1 0,0-1 0,0 0 0,0 0 0,0 1 0,0-1 0,1 0 0,-1 0 0,0 0 0,1 1 0,-1-1 0,1 0 0,-1 0 0,1 0 0,-1 0 0,1 0 0,0 0 0,-1 0 0,2 1 0,-1-1-40,1-1 0,-1 1 0,0-1 0,0 1 1,1-1-1,-1 0 0,0 0 0,1 1 0,-1-1 1,0 0-1,0 0 0,1 0 0,0-1 0,5 1 14,131 4 3027,208-19 0,225-26-1735,-568 41-1346,233-2 132,-209 4-434,-1 1 1,1 1-1,-1 1 0,0 2 1,-1 0-1,42 19 1,-53-15-723,-14-11 986,0 0 0,0 1 0,0-1 0,0 0 0,0 1 0,0-1 0,0 0 0,1 1 0,-1-1 0,-1 0 0,1 0 0,0 1 0,0-1 0,0 0 0,0 1 0,0-1 0,0 0 0,0 1 0,0-1 0,0 0 0,-1 0 0,1 1 0,0-1 0,0 0 0,0 1 0,-1-1 0,1 0 0,0 0 0,-1 1 0,-2 1-274,-1 0 0,1 0-1,-1 0 1,0-1 0,1 1 0,-8 1 0,-40 12-608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9434,'132'107'4169,"-82"-95"-1833,30 0-1599,-4-7 55,4-10-400,19-4-104,-11-6-96,-10-5-16,-13 0 0,-20 2-64,-10-5-184,2 1 3585,-11 13-2697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86 1080,'106'-1'1063,"-104"1"-930,-1 1 0,1-1 0,0 0 0,-1 0 0,1-1 0,0 1 1,-1 0-1,1-1 0,-1 1 0,1-1 0,-1 1 0,1-1 0,-1 0 0,1 1 0,-1-1 0,2-1 0,-3 1 38,0 1-1,0 0 1,0 0 0,0-1 0,0 1-1,0 0 1,0 0 0,0 0-1,0-1 1,0 1 0,0 0-1,0 0 1,0 0 0,-1-1 0,1 1-1,0 0 1,0 0 0,0 0-1,0-1 1,-1 1 0,1 0-1,0 0 1,0 0 0,0 0 0,0 0-1,-1 0 1,1-1 0,0 1-1,0 0 1,-1 0 0,1 0-1,0 0 1,0 0 0,0 0 0,-1 0-1,1 0 1,0 0 0,-1 0-1,-1 0 12,1-1 0,-1 1-1,1-1 1,-1 1-1,0-1 1,1 0-1,-1 1 1,1-1 0,-1 0-1,1 0 1,0 0-1,-1 0 1,1-1 0,-2-1-1,-8-6 224,-29-22 52,36 29-358,0 0-1,0 0 0,0 0 0,0 0 0,0 0 0,0 1 1,-1 0-1,1-1 0,0 2 0,-1-1 0,1 0 0,-1 1 0,1 0 1,-1 0-1,-4 1 0,0 1 44,-1 0-1,1 1 1,-1 0 0,1 0-1,-9 5 1,-15 8 2,1 2 1,1 1-1,1 1 1,1 1-1,0 2 0,2 1 1,-34 39-1,28-24 121,1 2 1,3 0-1,1 2 0,-37 79 1,53-94-165,1-1 1,1 1-1,-8 38 1,15-50-115,0 1 0,1-1 0,1 1 0,0 0 0,2 0 0,0 0 1,4 22-1,-4-33 5,1 0 0,-1-1 0,1 1 0,0-1 0,0 0 0,1 0 0,0 0 0,6 10 0,-8-14 5,0 0 0,0 0 0,1 0 0,-1 0 0,0 1 0,0-2 0,1 1 1,-1 0-1,1 0 0,-1 0 0,1-1 0,-1 1 0,1-1 0,-1 1 0,1-1 0,0 1 1,-1-1-1,1 0 0,0 0 0,-1 0 0,1 0 0,0 0 0,-1 0 0,1-1 0,0 1 0,-1 0 1,1-1-1,-1 0 0,1 1 0,-1-1 0,1 0 0,-1 1 0,1-1 0,-1 0 0,2-2 1,11-8-12,-1 0 1,-1-1-1,0 0 1,-1-1 0,0 0-1,9-15 1,0 1 7,79-98 47,-33 43 59,95-150 0,-112 155 40,-49 76-131,1 1 0,-1 0 1,0-1-1,0 1 0,1-1 0,-1 1 1,0 0-1,0-1 0,1 1 0,-1 0 1,0-1-1,1 1 0,-1 0 0,0 0 0,1-1 1,-1 1-1,1 0 0,-1 0 0,1-1 1,-1 1-1,0 0 0,1 0 0,-1 0 1,1 0-1,-1 0 0,1 0 0,4 10 175,-5 32 80,0-26-153,0 282 1057,0-269-1603,1 0 0,2 0 0,1 0 0,8 32 0,-10-57 78,-1 0-1,1 0 1,0 0 0,0 0-1,0 0 1,0 0-1,0-1 1,1 1 0,5 5-1,16 15-649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1756 8482,'-46'-5'6639,"41"4"-6583,1 0 1,-1 0-1,1 0 1,-1 1-1,1 0 1,-1 0 0,1 0-1,-1 0 1,1 1-1,0 0 1,-1 0 0,1 0-1,-8 3 1,-4 3 21,0 1 0,-17 11 0,20-11 16,-33 19 296,0 2 1,2 2 0,-58 52-1,88-69-262,0 0-1,1 0 1,1 1-1,1 1 1,0 0-1,1 1 1,0 0-1,2 0 1,0 1-1,1 0 1,1 1-1,0-1 1,-3 23-1,5-13-107,1 1-1,2 37 1,1-54-30,1-1 0,0 0 0,1 0 0,0 0 0,1 0-1,0 0 1,1 0 0,8 18 0,-10-26 6,0 0 0,0 0 0,1 0 0,-1 0 0,1 0 0,-1 0 0,1-1 0,0 1 0,0-1 0,0 0 0,0 0 0,1 0 0,-1 0 0,0-1 0,1 1 0,-1-1 0,1 0 0,0 0 0,-1 0 0,1-1 0,0 1 0,-1-1 0,1 0 0,5 0 0,-1-1 5,-1 0 0,0 0 0,0-1 0,0 0 0,0 0 1,0-1-1,0 0 0,-1 0 0,1 0 0,-1-1 0,11-8 0,2-5 15,-1 0-1,0-2 1,-1 0-1,-1-1 0,-1-1 1,16-29-1,-3 0 43,36-95-1,-42 81 4,19-87-1,2-69 66,-34 168-93,14-82 46,83-371 134,-23 251-175,-42 137-11,41-187 0,-76 270-12,2-7-2,2-46 0,-10 73 9,0 0 0,0 0 0,-2-1 0,0 1 0,0 0 0,-9-26 0,11 39-10,-1-1 0,1 1 0,-1-1 0,1 1 1,-1 0-1,0-1 0,1 1 0,-1 0 0,0-1 0,0 1 0,0 0 0,0 0 0,0 0 1,-1-1-1,0 1 3,1 1 1,-1 0-1,0-1 0,0 1 1,1 0-1,-1 0 1,0 0-1,0 0 0,1 0 1,-1 1-1,0-1 1,0 0-1,-1 2 0,-5 0 14,0 0 0,1 1-1,-1 1 1,0-1 0,1 1-1,0 1 1,0-1 0,1 1-1,-1 0 1,1 1-1,0-1 1,0 1 0,1 0-1,-1 1 1,1 0 0,-6 11-1,-1 3 50,1 1 1,1 1-1,1-1 0,-9 38 0,-36 214 52,45-221-100,-10 87 140,0 271-1,61 140 121,-30-470-247,36 134 0,-38-188-191,1 0-1,1 0 1,2-2-1,0 0 1,2 0 0,0-1-1,2-1 1,1-1 0,0-1-1,2 0 1,0-2 0,25 18-1,-39-32-156,0 0 0,0 0-1,15 7 1,-13-9 144,0-1 1,0 0 0,10 2-1,-19-4 160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11987,'24'0'4441,"4"-3"-3113,16 7-1120,7 1 88,5 6 152,1-2 8,3 3-72,-2-4-24,-12-13-232,3 5-72,-13-8-48,0-1-88,-6 8-304,-10-13-224,-9 14-920,-2-2-1473,-11-8 1985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922 367 8402,'-4'7'415,"3"-5"-286,1-1 0,-1 1 1,1-1-1,-1 0 0,0 1 0,1-1 1,-1 0-1,0 0 0,0 0 0,0 1 1,0-1-1,0 0 0,0 0 0,0 0 0,0-1 1,-2 2-1,1-3-63,1-1 0,-1 0 0,1 0 0,0 0-1,0 0 1,0 0 0,0 0 0,0 0 0,0 0 0,0 0 0,1 0 0,-2-4 0,-2-6 292,-1 0 1,-1 1 0,0 0 0,-1 0-1,-15-19 1,-49-46 2793,21 24-2096,35 35-968,-1 1 0,0 1 0,-2 0 0,1 1 1,-2 1-1,-36-20 0,45 29-43,0-1 0,0 1 0,0 1 0,-1 0 0,1 0 0,-1 1 0,0 0 0,0 1 0,0 1 0,0-1 0,0 2 0,0-1 0,0 2 0,1-1 0,-1 1 0,-11 4 1,13-3-38,-16 5 8,-37 18 0,56-23-2,-1 1 0,1 0 1,0 0-1,0 1 0,0-1 0,0 1 1,1 0-1,0 1 0,0-1 1,-5 9-1,-1 3 50,-1 1 81,1 1 0,-12 29 0,-63 200 373,81-220-531,0 0-1,2 0 0,1 0 0,2 1 0,3 29 0,-2-3-12,-8 281 127,9-251-65,-2 95 34,-9-21-11,-2 216 18,17-274-70,2 72 34,0 344 159,-10-463-159,-2 0 0,-13 68 1,-4 30 25,20-141-63,0-1 1,1 1 0,0 0 0,1 0-1,0 0 1,4 11 0,-3-13 10,1 0 0,-2 1 1,1-1-1,-1 0 0,0 1 1,-1-1-1,0 1 0,-3 14 0,3-23-7,0 0 1,0 0-1,0 0 0,0 0 0,0-1 0,0 1 0,0 0 0,0 0 0,0 0 0,0 0 1,0 0-1,1 0 0,-1-1 0,0 1 0,1 2 0,0-3 21,-1 1-1,0-1 1,0 1 0,1-1-1,-1 1 1,0-1 0,0 1-1,0-1 1,0 1 0,0 0-1,1-1 1,-1 1 0,0-1-1,0 1 1,-1-1 0,1 1-1,0 0 1,0-1 0,0 1-1,0-1 1,0 1 0,-1-1-1,1 2 1,0-2-21,0 0-1,0 1 1,0-1 0,0 0 0,0 1 0,0-1-1,0 0 1,0 0 0,0 1 0,0-1 0,0 0-1,0 1 1,1-1 0,-1 0 0,0 0 0,0 1-1,0-1 1,0 0 0,1 0 0,-1 0 0,0 1-1,0-1 1,0 0 0,1 0 0,-1 0 0,0 1-1,0-1 1,1 0 0,-1 0 0,0 0 0,1 0-1,-1 0 1,0 0 0,0 0 0,1 0 0,-1 0 0,0 0-1,1 0 1,-1 0 0,0 0 0,1 0-1,1 1-30,57 22 10,40 14 25,47 7 38,106 36-651,-85-14 1584,-91-34-362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11234,'67'-62'3081,"-66"61"-3003,-1 0 0,1 0 0,0 0 0,0 0 0,1 0 0,-1 0 0,0 1 0,0-1 0,0 0 0,0 1 0,1-1 0,-1 1 0,2-1 0,3 7 675,-3-2 1767,2 0-2276,14 11 111,0 0 0,-1 1 0,-1 1 1,0 1-1,15 23 0,24 29-171,-13-15-168,70 71 0,-63-76 12,52 65-1,-92-107-83,-4-4-349,-5-5-948,-3-4-3054,1 4 3481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8242,'0'3'9934,"-7"9"-7643,-3 8-2126,-7 13 357,-22 32-1,-13 28-234,42-70-491,-2-1 0,-1 0 0,0-1 0,-18 20 0,24-32-108,0 0 1,1 1-1,0-1 0,1 1 1,0 0-1,1 1 0,0-1 1,0 1-1,1 0 1,0 0-1,1 0 0,1 0 1,0 1-1,0 11 0,6 2-304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352 288 8898,'3'-26'252,"-2"0"0,0 0 0,-2 1 0,-1-1 0,-8-38 0,9 59-81,-1 0-1,0 0 1,0-1-1,0 1 1,-1 1-1,0-1 1,0 0 0,0 1-1,-1-1 1,1 1-1,-1 0 1,0 0-1,0 0 1,-1 1-1,1 0 1,-1 0-1,1 0 1,-1 0-1,0 0 1,0 1 0,0 0-1,-1 0 1,1 1-1,0-1 1,-1 1-1,1 0 1,-1 1-1,1-1 1,-1 1-1,0 0 1,1 1 0,-1-1-1,1 1 1,-1 0-1,1 0 1,0 1-1,-1 0 1,1 0-1,0 0 1,-8 5-1,2 0-77,0 1-1,0 1 0,1 0 0,0 0 0,0 1 0,1 1 1,1-1-1,0 2 0,0-1 0,-7 15 0,8-12-49,0-1-1,2 2 1,-1-1-1,2 1 1,0-1-1,0 1 1,2 0-1,0 0 1,0 16-1,2-28-62,0 1-1,0-1 1,1 1-1,-1-1 1,1 0-1,0 1 1,0-1-1,0 0 1,0 1-1,1-1 1,-1 0-1,1 0 1,4 5-1,-5-7 13,0 0 1,0 0-1,0 0 0,0 0 0,1 0 0,-1 0 0,0-1 1,1 1-1,-1 0 0,1-1 0,-1 1 0,1-1 0,-1 1 1,1-1-1,-1 0 0,1 1 0,0-1 0,-1 0 0,1 0 1,-1 0-1,1 0 0,0-1 0,-1 1 0,1 0 1,-1-1-1,1 1 0,-1-1 0,1 1 0,-1-1 0,1 0 1,-1 0-1,2-1 0,11-7 18,0-1 0,-2-1 1,1 0-1,14-17 0,24-21 44,-49 47-64,13-7 143,-15 9-120,1 0 1,-1 0 0,1 1 0,-1-1 0,1 0 0,-1 0-1,1 0 1,-1 1 0,1-1 0,-1 0 0,0 0 0,1 1-1,-1-1 1,1 0 0,-1 1 0,0-1 0,1 0 0,-1 1-1,0-1 1,0 1 0,1-1 0,-1 1 0,0-1 0,0 0-1,0 1 1,1-1 0,-1 1 0,0-1 0,0 1 0,0-1 0,0 1-1,0-1 1,0 1 0,0-1 0,0 1 0,0-1 0,-1 2-1,3 64 1090,-3-45-787,4 39 0,-3-54-438,1 0-1,1 0 1,-1-1 0,1 1-1,0 0 1,0-1 0,1 1 0,-1-1-1,1 0 1,7 10 0,1-5-1072,8 0 513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10466,'78'22'3290,"-76"-21"-3232,0-1-1,0 0 0,0 0 0,0 0 1,0 0-1,0-1 0,0 1 1,0 0-1,0-1 0,0 0 0,0 1 1,0-1-1,0 0 0,0 0 1,-1 0-1,1 0 0,0 0 1,-1 0-1,1-1 0,-1 1 0,1 0 1,-1-1-1,1 0 0,0-1 1,7-6-28,36-16-222,-40 22 165,0 1 1,0-1 0,0 1 0,0-1 0,0-1 0,-1 1 0,0-1-1,0 1 1,0-1 0,0-1 0,0 1 0,-1 0 0,5-8-1,4-13-410,-10 20 253,0 0 0,1 0 0,-1 1 1,1-1-1,0 0 0,0 1 0,1 0 0,-1 0 0,6-5 0,-7 9-1656,-1 6 906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10354,'73'92'3648,"-71"-90"-3559,-1-1 1,1 1 0,-1 0-1,0-1 1,0 1-1,0 0 1,0 0 0,0 0-1,-1 0 1,1 0 0,0 0-1,-1 0 1,0 0 0,1 1-1,-1-1 1,0 0 0,0 0-1,0 0 1,0 0-1,-1 0 1,1 0 0,-1 0-1,0 4 1,-3 7-25,-53 224 686,56-234-747,0 2-17,2-7-30,6-17-105,13-19 85,-8 16 150,-1 0-1,0 0 0,-2-1 1,12-45-1,-21 56 428,-4 12 146,-10 15 28,-27 45-86,-62 123 0,66-112-282,28-56-443,10-20-215,12-27 35,32-58 177,-25 54 308,-2-2 0,22-64 0,-40 100-144,1 1 0,-1 0 0,0 0 0,1-1 0,-1 1-1,0 0 1,0-1 0,1 1 0,-1-1 0,0 1 0,-1 0 0,1-1-1,0 1 1,0 0 0,-1-3 0,1 4-25,-1 0 1,1 0-1,-1-1 0,1 1 0,0 0 1,-1 0-1,1 0 0,-1 0 1,1 0-1,0 0 0,-1 0 1,1 0-1,-1 0 0,1 0 0,-1 0 1,1 0-1,0 0 0,-1 0 1,1 0-1,-1 0 0,1 0 1,-1 1-1,1-1 0,0 0 0,-1 0 1,1 0-1,0 1 0,-1-1 1,1 0-1,-1 1 0,-35 31 401,35-31-403,-67 76 243,-26 25-192,93-102-71,1 1-1,-1 0 0,1-1 1,-1 1-1,1-1 0,-1 1 1,0-1-1,1 1 0,-1-1 1,0 0-1,1 1 0,-1-1 0,0 0 1,0 1-1,1-1 0,-1 0 1,0 0-1,-1 0 0,2 0-2,0 0 0,-1 0-1,1-1 1,0 1-1,0 0 1,-1 0-1,1-1 1,0 1-1,0 0 1,0-1 0,-1 1-1,1 0 1,0 0-1,0-1 1,0 1-1,0 0 1,0-1 0,0 1-1,0-1 1,0 1-1,0 0 1,0-1-1,0 1 1,0 0-1,0-1 1,0 0 0,0-2-35,1 0 1,-1-1-1,1 1 0,0 0 1,0 0-1,3-6 1,-2 5 60,0 0 1,0 0-1,0 0 0,1 1 1,0-1-1,0 1 0,0 0 1,0 0-1,0 0 0,1 0 1,7-4-1,-11 6-9,1 1 1,-1 0-1,1 0 1,-1 0-1,1 0 0,-1 0 1,1 0-1,-1 0 1,1 0-1,0 0 1,-1 0-1,1 0 0,-1 0 1,1 1-1,-1-1 1,1 0-1,-1 0 1,1 0-1,-1 1 0,0-1 1,1 0-1,-1 1 1,1-1-1,-1 0 1,1 1-1,-1-1 0,0 0 1,1 1-1,-1-1 1,0 1-1,0-1 1,1 1-1,-1-1 0,0 1 1,0-1-1,0 1 1,1 0-1,3 22 128,-3 7 204,-4 29 0,2-33-133,1-26-204,0 1-1,0-1 1,0 1-1,0-1 0,0 0 1,0 1-1,0-1 0,0 1 1,0-1-1,0 0 1,1 1-1,-1-1 0,0 0 1,0 1-1,0-1 1,1 0-1,-1 1 0,0-1 1,1 0-1,-1 1 0,0-1 1,1 0-1,-1 0 1,0 1-1,1-1 0,-1 0 1,0 0-1,1 0 0,-1 0 1,0 1-1,1-1 1,-1 0-1,1 0 0,-1 0 1,1 0-1,-1 0 0,0 0 1,1 0-1,-1 0 1,1 0-1,-1 0 0,0 0 1,1 0-1,-1-1 0,1 1 1,-1 0-1,0 0 1,1 0-1,-1 0 0,1-1 1,24-10-98,-22 9 93,11-5-13,2-2 7,1 1 0,0 0 0,0 1 0,32-7 0,-44 12 7,0 2 1,1-1-1,-1 1 1,1 0-1,-1 0 1,1 0-1,-1 1 1,1 0-1,-1 0 1,1 0-1,-1 1 1,0-1-1,0 1 0,0 1 1,0-1-1,0 1 1,0-1-1,-1 2 1,1-1-1,-1 0 1,5 6-1,-1-1-47,-1 1 0,0 0-1,-1 0 1,1 1 0,-2 0 0,0 0 0,0 0-1,0 1 1,-2-1 0,1 1 0,-1 0-1,-1 0 1,0 1 0,0-1 0,-1 0 0,-1 1-1,0-1 1,-1 0 0,0 1 0,0-1-1,-6 22 1,-3 4-732,4-7 291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12771,'32'30'4889,"-24"-1"-2953,-4 14-1792,-8 28-288,-11 8 240,-10 1 296,-6-7-16,2-19 56,5-8-79,-2-15-257,6-4-72,0-7-136,5-2-129,1-7-223,6-5-192,14-1 416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249 152 8658,'2'-2'460,"-1"0"-1,1 0 1,0 0 0,-1 0 0,1 0-1,-1-1 1,0 1 0,0 0 0,1-4-1,-1 3-300,0 1-1,-1-1 1,0 0-1,1 1 1,-1-1-1,0 0 1,-1 1-1,1-1 1,0 1 0,-1-1-1,1 0 1,-1 1-1,-1-4 1,0 2-8,0 0 0,0-1 1,-1 1-1,1 0 0,-1 0 1,0 0-1,-1 1 1,1-1-1,0 1 0,-1 0 1,0 0-1,-5-3 0,2 1 106,-1 0 0,0 1 1,0 0-1,0 1 0,-1-1 0,0 2 0,1-1 0,-1 1 0,0 1 0,-16-2 0,21 3-205,0 0 1,0 1 0,0-1-1,0 1 1,-1 0-1,1 0 1,0 1 0,0-1-1,1 1 1,-1 0-1,0 0 1,0 0 0,1 0-1,-1 0 1,1 1-1,0 0 1,0 0-1,0 0 1,0 0 0,0 0-1,1 0 1,-1 1-1,1-1 1,-3 8 0,0 0-109,2 1 0,-1-1 0,2 1 0,-1 0 0,0 23 0,3-29 21,0 0 1,0 0-1,1 0 1,0 0-1,0 0 1,1 0-1,-1 0 1,1-1-1,1 1 1,-1-1 0,7 11-1,-8-14 25,1 1 0,-1-1 0,1 1 0,0-1 0,0 0 0,0 0 0,0 0 0,1 0 1,-1 0-1,0 0 0,1-1 0,-1 1 0,1-1 0,0 0 0,-1 0 0,1 0 0,0 0 0,0 0 0,0 0 0,0-1 0,-1 1 0,1-1 0,0 0 0,0 0 0,0 0 0,0 0 0,3-1 0,2-1 19,0-1-1,-1 0 1,1 0-1,-1-1 0,0 0 1,0 0-1,0 0 1,-1-1-1,1 0 0,-1 0 1,0-1-1,-1 0 0,10-11 1,-4 1 139,-1 1-1,0-2 1,-1 1 0,12-31 0,-18 39 524,-4 10-32,-3 26-415,3-1-173,1 0 1,4 30-1,-4-49-230,1 0-1,1 0 1,0 0 0,0 0-1,0 0 1,1 0 0,0-1 0,1 1-1,0-1 1,0 0 0,0 0 0,1 0-1,7 7 1,-11-13 61,1 0-1,0 1 1,0-1 0,0 0-1,0 0 1,0 0 0,0 0-1,0 0 1,1-1-1,-1 1 1,0 0 0,0-1-1,1 0 1,-1 0 0,3 0-1,26 2-339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2343 6777,'-6'-2'4526,"-7"9"-3010,10-5-827,-23 15-174,1 1-1,0 1 1,2 1-1,0 1 0,2 1 1,0 1-1,-35 50 1,29-25 383,-32 77 0,13-22-94,45-102-799,0 1-1,0-1 1,1 1-1,-1-1 1,0 1-1,1 0 1,-1 0-1,1-1 1,0 1-1,0 0 1,0 0-1,0-1 0,0 1 1,0 0-1,0 0 1,0-1-1,1 1 1,-1 0-1,1 2 1,0-3-14,0 0 0,0 0 1,-1 0-1,1-1 0,0 1 1,0 0-1,0 0 0,0-1 0,0 1 1,0-1-1,0 1 0,0-1 1,0 1-1,0-1 0,0 1 1,0-1-1,0 0 0,1 0 1,-1 0-1,0 1 0,0-1 0,0 0 1,0-1-1,1 1 0,-1 0 1,0 0-1,0 0 0,2-1 1,1-1 2,1 1 0,0-1 0,-1 0 0,0 0 0,1 0 0,-1-1 0,0 1 0,0-1 0,6-6 0,31-35 54,-27 27-34,24-28 63,-3-2-1,41-71 1,43-115 513,-68 112-211,-5-3-1,37-164 1,22-271-214,-38-87-311,-55 410 59,-4 64-10,-5 130 59,0 12-33,-1-1 0,-2 0 0,-5-41 0,-6 157 65,-105 647 896,19-167 106,69-310-557,7 449 1,26-624-389,3 0 0,3-1 0,41 147 0,-46-206-87,1-1 1,0 0-1,14 24 1,-17-36-77,0-1-1,1 1 1,0-1 0,0 0-1,0 0 1,1-1 0,0 1-1,0-1 1,0-1 0,0 1 0,11 5-1,-7-6-393,0 0-1,0 0 0,0-1 1,0-1-1,0 1 1,1-1-1,13 0 0,9 3-338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13107,'150'-45'4321,"-115"68"-4297,2 5-32,7 11 120,-4 7 24,-17-9-24,2 1-24,-13-10-48,-3-7 0,8-2 40,-13-12 112,4 0-1016,-2-6-705,5-10 953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 6329,'-2'1'8337,"-4"1"-4327,-21 12-3806,17-9 718,9-4-903,-38 18 484,1 3 1,-65 48-1,53-26-481,2 2-1,2 2 1,3 2 0,1 2-1,3 2 1,2 1-1,3 2 1,2 2 0,-26 66-1,18-42-45,36-69-62,4-13 33,0 0-1,0 1 1,-1-1-1,1 0 1,-1 0-1,1 0 1,-1 0-1,1 1 1,-1-1-1,1 0 1,-1 0-1,0 0 1,-1 1-1,2-2-4,0 1 0,-1-1 0,1 0 0,0 0 0,0 0-1,-1 1 1,1-1 0,0 0 0,0 1 0,0-1 0,0 0 0,-1 0-1,1 1 1,0-1 0,0 0 0,0 1 0,0-1 0,0 0-1,0 1 1,0-1 0,0 0 0,0 1 0,0-1 0,0 0-1,0 1 1,0-1 0,0 0 0,0 1 0,0-1 0,0 0 0,1 0-1,-1 1 1,0-1 0,0 0 0,0 1 0,0-1 0,1 0-1,-1 0 1,0 1 0,15 3-3630,3-3 2089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44 13483,'-16'-44'5289,"16"70"-3337,2 8-1511,-2 16-489,-2 7 48,-14 22 40,-4 7 8,-8 5 8,2-3 0,6-13-16,0-7 8,5-9-248,-14 4-225,-2 4-663,8 4-704,2-2-2065,19 3 2449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9370,'6'8'4569,"-1"16"-1640,-3 8-753,-6 24-904,-5 15-375,-9 15-473,-5-2-136,-2 2-176,3-5-40,0-7-40,8-1 0,5-4-168,3 0-208,6-5-425,2-4-327,2-8-728,2-11 896,10-10 424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11610,'32'-2'1536,"38"1"1009,131-4-1776,-160 0-263,-1-1-1,77-24 0,-3-8-115,-2-5 0,148-80-1,-239 112-210,-13 5-38,1 1 0,-1 1 0,1-1 0,1 1 0,13-3 0,-23 7-135,0-1 0,1 1 0,-1 0 0,0 0 0,1 0 0,-1 0 0,0 0 0,1 0 0,-1 0 0,0 0 0,1 0 0,-1 0 0,0 0 0,1 0 0,-1 0 0,0 0 0,1 0 0,-1 0 0,0 0 0,1 0 0,-1 0 0,0 0 1,1 0-1,-1 1 0,0-1 0,0 0 0,1 0 0,-1 0 0,0 1 0,1-1 0,-1 0 0,0 0 0,0 1 0,0-1 0,1 0 0,-1 1 0,0-1 0,0 0 0,0 0 0,0 1 0,0-1 0,1 0 0,-1 1 0,0-1 0,0 0 0,0 1 0,0-1 0,0 0 0,0 1 1,-6 18 137,5-16-137,-2 5 24,-25 61 263,4 0 0,-17 79 1,17-14-212,7 1 0,5 1 0,7 145 0,6-268-82,31 782 467,-24-702-281,51 396 525,5-128-52,-62-346-674,-2-11 320,1 0 0,-1 0-1,1 0 1,0 1 0,3 5-1,-4-9-187,0-1-18,0 0-36,0 0-35,0 1 12,0 1 0,-1-1 0,1 0 0,0 1 0,0-1-1,0 1 1,0-1 0,0 0 0,0 1 0,0-1 0,1 1 0,0 1 0,2 22-74,-3-24 33,0 7 3,0-1 0,-1 0 0,1 1 0,-2-1 0,1 0 1,-1 0-1,0 0 0,0 0 0,-5 8 0,-23 33 81,-2-1 1,-2-2 0,-2-2 0,-60 57 0,84-90-93,-1 0-1,0-1 1,-1-1 0,1 0-1,-2-1 1,1 0 0,-1-1 0,0-1-1,-19 4 1,-17 2-442,-74 5-1,116-15 381,-176 9-1345,145-9 1246,-81 3-234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34 5537,'18'-34'1785,"-45"42"-1841,-16 0-585,-14 1-39,-10-4-8,-7-5 208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5961,'0'0'319,"0"-1"-1,1 1 1,-1-1-1,0 1 1,1 0 0,-1-1-1,0 1 1,1 0-1,-1-1 1,0 1-1,1 0 1,-1 0-1,0-1 1,1 1-1,-1 0 1,1 0 0,-1-1-1,1 1 1,-1 0-1,0 0 1,2 0-1,14 0 3068,-4 1-3666,126-1 2627,168-20-1,-169 5-1882,253-42-559,-357 47-318,-1 0 0,40-20 0,-66 27 350,63-27-368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16428,'63'38'5529,"23"3"-5417,13 1-56,4-13 0,0-5-80,-16-15 24,-6-9-56,-17-7-440,-15-12-161,-14-7-647,-9 0-264,2-7 1016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 13275,'62'-2'4037,"-53"4"-2638,-17 1-1866,-3 2-823,-13 15 1332,-119 96 1051,98-81-109,-54 53 1,79-68-833,2 0 0,0 2 0,1 0 0,-23 41 0,21-19-415,18-41 185,0-1 0,0 1 0,1 0 0,-1 0 0,1 0 0,-1 0 1,1-1-1,0 1 0,0 0 0,1 0 0,-1 0 0,0 0 0,2 3 0,-2-6 43,1 1-1,-1 0 0,0-1 1,1 1-1,-1-1 1,1 1-1,-1-1 1,1 1-1,-1-1 0,1 1 1,0-1-1,-1 0 1,1 1-1,0-1 1,-1 0-1,1 1 0,0-1 1,-1 0-1,1 0 1,0 0-1,-1 1 1,1-1-1,0 0 0,-1 0 1,1 0-1,0 0 1,0 0-1,-1-1 0,1 1 1,0 0-1,0 0 1,25-9-206,-6-1 284,-1-1 0,0 0-1,32-27 1,48-51 181,-48 42-128,-16 13 541,-21 74 1211,-6-9-1645,-2 0 1,3 33 0,6 32-182,-11-79-104,0 2-186,11 32-1,-13-46 76,0-1 1,0 1 0,0 0 0,1-1 0,0 1-1,0-1 1,0 0 0,0 0 0,1 0-1,-1-1 1,8 6 0,-10-7 75,1-1 1,0 0-1,1 0 0,-1 0 1,0 0-1,0 0 0,0 0 0,1 0 1,-1-1-1,0 1 0,0-1 1,1 0-1,3 1 0,1-2-62,0-1-1,1 0 0,-1 0 0,12-5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1491 13715,'-18'-2'4773,"-3"7"-3932,-18 10-1969,35-14 1424,-16 10-335,0 0-1,1 1 0,1 1 0,0 0 0,0 2 1,2 0-1,0 1 0,-15 19 0,-104 149 968,113-153-714,12-17-115,0 0 1,2 0 0,-11 24 0,18-38-105,0 1-1,1 0 0,-1 0 0,1 0 1,0 0-1,-1 0 0,1 0 1,0 0-1,-1 0 0,1 0 1,0 0-1,0 0 0,0 1 0,0-1 1,0 0-1,0 0 0,1 0 1,-1 0-1,0 0 0,0 0 1,1 0-1,-1 0 0,0 0 1,1 0-1,-1 0 0,1 0 0,0 0 1,-1-1-1,1 1 0,0 0 1,-1 0-1,1 0 0,0-1 1,0 1-1,0 0 0,-1-1 0,1 1 1,0-1-1,0 1 0,0-1 1,0 0-1,0 1 0,0-1 1,0 0-1,0 1 0,2-1 1,1 0-16,0 1 1,0-1-1,0 0 1,0 0-1,0 0 1,0-1-1,0 1 1,0-1-1,0 0 1,0-1-1,6-2 1,4-4 36,0 0 0,0-1 0,-1-1 0,0 0 0,-1-1 0,0 0 0,13-18 0,1-4 55,37-62-1,69-166 176,-112 216-193,19-45 83,-4-2 1,-4-1 0,-4-2-1,-4 0 1,-4-2-1,10-180 1,-29 186-43,-4 0 0,-26-155-1,25 221-39,-12-42 0,15 59-34,-2-1 0,1 1-1,-1 1 1,0-1 0,-1 0 0,0 1 0,0 0 0,-7-6 0,12 12-9,-1 0 1,1 0-1,-1 0 0,1 1 0,-1-1 0,0 0 0,1 1 1,-1-1-1,0 1 0,0-1 0,0 1 0,1-1 0,-1 1 1,0-1-1,0 1 0,0 0 0,0-1 0,0 1 0,0 0 1,0 0-1,0 0 0,1 0 0,-1 0 0,0 0 0,0 0 1,0 0-1,0 0 0,0 0 0,0 0 0,0 1 0,0-1 1,0 0-1,0 1 0,0-1 0,1 0 0,-1 1 0,0 0 1,0-1-1,1 1 0,-1-1 0,0 1 0,0 0 0,1-1 1,-1 1-1,1 0 0,-1 0 0,1-1 0,-2 3 0,-1 3 24,0 0-1,1 0 0,-1 0 0,1 0 1,1 1-1,-3 9 0,-6 69 202,1 149-1,7-119-150,15 413 1,27-276-48,22-1-262,-43-176-53,2-4-467,51 115 1,-23-80-3111,-21-51 3141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12067,'13'20'3984,"11"6"-2655,-2 0-840,1 4-15,-2 0 1,-1 2-1,-1 0 0,-2 1 1,18 49-1,-18-34-267,24 57 237,-34-90-629,0-2 0,1 1 0,1-1 0,0-1 0,16 17 0,-11-14-451,-9-8-122,1-1 1,-1 0-1,2 0 0,10 8 0,1-11-422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10946,'-23'16'3713,"-9"12"-3249,-3 10-112,-11 14 424,3 6 201,-14 10-1,2-6-112,1 6-432,-2-2-144,15-14-328,7 0-152,8-20-576,7-6-344,9-8-577,1-6 929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9426,'-12'7'4907,"-18"-2"-3970,9-1-914,-28 6 490,-37 11 1508,78-18-1800,-1 0 0,1 0 0,0 1 0,0 0 0,0 1 0,1-1 0,-11 10 0,1 2-142,1 1 1,1 0-1,1 1 0,-20 33 1,-36 86-370,38-56-112,29-72 265,0-1 0,1 1 1,0 0-1,1 0 0,0 1 1,0-1-1,1 12 1,0-20 123,0 0 1,0 0 0,0 0 0,0 0 0,0-1-1,1 1 1,-1 0 0,0 0 0,1 0 0,-1-1 0,0 1-1,1 0 1,-1 0 0,1-1 0,-1 1 0,1 0-1,-1-1 1,1 1 0,-1-1 0,1 1 0,0 0 0,0-1-1,-1 0 1,1 1 0,0-1 0,-1 1 0,1-1-1,0 0 1,0 1 0,0-1 0,-1 0 0,1 0 0,0 0-1,0 0 1,0 0 0,0 0 0,0 0 0,-1 0-1,1 0 1,0 0 0,0 0 0,0 0 0,1-1 0,2-1 11,1 1 0,-1-1 1,0 0-1,0 0 0,0 0 0,0-1 1,4-2-1,19-19 196,-1-1 0,-2-1 0,0-2 0,37-57 0,-60 85-169,-1 0 1,0 0-1,0-1 1,0 1-1,0 0 1,0-1-1,1 1 1,-1 0-1,0 0 1,0-1-1,0 1 0,1 0 1,-1 0-1,0 0 1,0 0-1,1-1 1,-1 1-1,0 0 1,1 0-1,-1 0 1,0 0-1,0 0 0,1 0 1,-1 0-1,0-1 1,1 1-1,-1 0 1,0 0-1,1 0 1,-1 0-1,0 0 1,1 1-1,-1-1 0,0 0 1,0 0-1,1 0 1,-1 0-1,0 0 1,1 0-1,-1 1 1,10 13 692,3 33-23,-11-38-605,1 3-120,0 0 0,1 0 0,1-1 0,8 16-1,-10-21-223,0-1 0,1 0 0,0-1 0,0 1 0,0-1 0,0 1 0,0-1 0,1 0 0,0-1 0,0 1 0,6 3 0,20 6-664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683 268 12203,'0'-2'324,"0"-1"0,-1 1 0,1 0 0,-1 0 0,0-1 1,1 1-1,-1 0 0,0 0 0,0 0 0,0 0 1,-1 0-1,1 0 0,0 0 0,-2-2 0,-26-22-519,28 24 309,-26-18-67,-1 0 0,-1 2 1,0 1-1,-55-23 0,-133-33 147,201 68-131,1 2-1,-1-1 0,0 2 0,0 0 1,-30 1-1,42 1-37,0 0 1,0 1-1,0-1 1,0 1 0,-1 0-1,1 0 1,0 0-1,1 1 1,-1 0 0,0-1-1,0 1 1,1 0-1,-1 1 1,1-1-1,-1 1 1,1 0 0,0-1-1,0 1 1,1 1-1,-1-1 1,0 0-1,1 1 1,0-1 0,0 1-1,0 0 1,0-1-1,-1 7 1,1-2-2,0 0 0,1 0 0,-1 0 0,2 0 0,-1 0 0,2 0 0,-1 0-1,1 0 1,3 15 0,2 2 151,18 42 0,-2-7 19,-9-13-89,-2 0-1,7 87 1,-11 97 141,-12-128-53,-1 29 33,7-125-222,0 0 0,0-1 0,1 1 0,0 0 1,0-1-1,0 1 0,1-1 0,5 9 0,31 45 147,-32-52-102,0 1 0,0-1 1,1 0-1,0-1 0,1 0 1,11 8-1,-15-12-57,-1 0-1,1 0 1,0-1-1,0 1 1,1-1 0,-1-1-1,0 1 1,1-1 0,-1 0-1,1 0 1,-1 0-1,1-1 1,10-1 0,68-17-1832,-39 7-440,-40 10 1872,-1 0 0,1-1-1,0 1 1,-1-1 0,1-1-1,-1 1 1,1 0 0,-1-1-1,0 0 1,7-6 0,15-18-925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1564 12435,'-6'2'461,"-1"0"1,0 1 0,1-1 0,0 1-1,0 1 1,0-1 0,0 1-1,-10 8 1,0 3-959,-21 24 0,26-27 798,-5 7-259,1 1 0,2 0 0,0 1 0,0 1 0,2 0 0,1 0 1,-10 33-1,-36 170 501,56-223-526,-1-1 0,1 1 0,-1-1-1,1 1 1,0-1 0,0 1 0,0 0 0,0-1 0,0 1 0,0 0-1,0-1 1,0 1 0,1-1 0,-1 1 0,1 0 0,-1-1 0,2 3-1,-2-4-5,1 0-1,0 1 0,-1-1 0,1 0 0,-1 1 0,1-1 0,0 0 0,-1 0 0,1 0 0,0 0 0,-1 1 0,1-1 0,0 0 1,0 0-1,-1-1 0,1 1 0,0 0 0,-1 0 0,1 0 0,0 0 0,-1 0 0,1-1 0,-1 1 0,1 0 0,0-1 0,-1 1 1,1-1-1,6-3 20,0-1 0,0 0 1,-1 0-1,0 0 1,7-9-1,20-25-13,-2-1-1,-1-2 1,-3-1-1,44-91 1,-35 47 80,47-166-1,-6-140 366,-37-6-281,-35 304-325,-3 1 1,-4-1-1,-17-99 0,2 105-214,14 78 375,0 0 1,-1 0-1,0 1 1,-1 0-1,-8-14 1,4 15 541,3 13-85,2 20 102,3-18-526,-16 89 312,-5 33-120,0 208 425,23 7-112,11-14-176,-7-223-261,-1-52-291,2-1 0,2 0 0,3 0 0,2-1 0,2 0 0,3-1 0,2-1 1,29 54-1,14 0-2222,-54-91 2949,17 25-179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54 11146,'23'26'4497,"3"11"-2816,11 7-673,-8 1-280,-8-2-336,-6-10-304,-8-2-40,-1-16-16,-2-4 24,-2-9-520,-2-6-568,4-19 656</inkml:trace>
  <inkml:trace contextRef="#ctx0" brushRef="#br0" timeOffset="1">636 1 11034,'6'64'5362,"-32"11"-1402,-8 20-2143,-16 35-769,-10 15-248,-6 13-416,-3-6-128,10-24-312,-9-18-112,2-10-592,7-10-120,5-27 3008,23-8-1888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12723,'-1'4'2209,"1"-4"-2157,0 0-1,-1 0 1,1 1-1,0-1 0,0 0 1,0 0-1,0 0 1,0 1-1,0-1 1,0 0-1,0 0 1,0 0-1,0 1 1,0-1-1,0 0 0,0 0 1,0 0-1,0 1 1,0-1-1,0 0 1,0 0-1,0 0 1,0 1-1,0-1 0,1 0 1,-1 0-1,0 0 1,0 0-1,0 1 1,0-1-1,0 0 1,0 0-1,1 0 1,-1 0-1,0 0 0,0 0 1,0 1-1,0-1 1,1 0-1,-1 0 1,0 0-1,0 0 1,0 0-1,1 0 1,-1 0-1,0 0 0,0 0 1,0 0-1,1 0 1,-1 0-1,0 0 1,0 0-1,0 0 1,1 0-1,-1 0 0,0 0 1,0 0-1,0 0 1,1 0-1,17 4 502,-2 0-222,-1-1 1,1 0-1,0-1 0,0 0 1,0-1-1,17-2 0,20-5 34,-16 0-477,-1 3-1,1 1 1,0 1-1,49 6 1,-55 3 446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6697,'-4'9'8952,"-5"-3"-5321,-19 3-4334,4-1 1281,9-3-492,-3 2 52,1 0 1,0 0-1,0 2 1,-23 16 0,23-13 5,1 2 0,0 0 0,1 0 0,1 2 0,1-1 0,-15 24 0,23-32-186,0 1 0,1-1 0,0 1 1,1 1-1,-1-1 0,2 0 0,-1 1 1,1-1-1,1 1 0,-1 0 0,1 0 0,1 0 1,0 0-1,0-1 0,1 1 0,0 0 0,2 10 1,-2-16 27,-1-1 0,1 1 0,0 0 0,0 0 0,0-1 0,1 1 0,-1-1 0,0 1 0,1-1 0,0 1 0,0-1 0,0 0 0,0 0 0,0 0 0,0 0 0,0 0 0,1 0 0,-1-1 0,0 1 0,1-1 0,0 0 0,-1 1 0,1-1 0,0 0 0,-1-1 0,1 1 0,0 0 0,0-1 0,0 0 0,0 1 0,0-1 0,0 0 0,0-1 0,-1 1 0,1 0 0,0-1 0,0 0 0,0 1 0,0-1 0,-1 0 0,1-1 0,-1 1 0,1 0 0,0-1 0,-1 1 0,0-1 0,1 0 0,-1 0 0,0 0 0,2-2 0,11-11 102,-11 11-50,1 1 0,-2-1 0,1 0-1,0 0 1,-1 0 0,0-1 0,0 1 0,0-1-1,-1 1 1,1-1 0,1-6 0,-1-2 167,0-1-1,-1 0 1,0 0 0,-1 0 0,-2-15 0,2 15 40,2 11 42,6 11 123,46 85-841,-53-91 204,-1 1 0,1-1 1,0 0-1,-1 1 0,1-1 0,1 0 0,-1 0 0,0 0 1,0 0-1,1-1 0,-1 1 0,1-1 0,-1 1 0,1-1 1,0 0-1,0 0 0,-1 0 0,1 0 0,0-1 0,0 1 1,0-1-1,0 0 0,4 1 0,39 2-1012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1499 10162,'-3'0'4783,"-15"3"-4103,2 1-633,1 0 0,0 1 0,1 1 0,-1 0 1,1 1-1,1 0 0,-17 13 0,28-19-36,-20 14 189,2 2 0,0 0 1,0 1-1,2 1 0,-26 35 1,23-28 2,-4 3 22,5-6-103,-31 47 1,48-66-131,1 0 0,0 0 1,0 0-1,1 1 0,-1-1 1,0 7-1,1-10-12,1 0-1,0 0 1,0 0 0,0 0 0,0 0 0,0 0 0,0 0-1,0 0 1,0 0 0,0-1 0,0 1 0,0 0 0,1 0-1,-1 0 1,0 0 0,1 0 0,-1 0 0,1 0 0,-1-1-1,1 1 1,-1 0 0,1 0 0,-1-1 0,1 1 0,0 0-1,-1-1 1,1 1 0,0-1 0,0 1 0,-1-1 0,1 1-1,0-1 1,0 1 0,0-1 0,0 0 0,1 1 0,4-1-68,-1 1 1,1-1-1,-1-1 1,0 1-1,1-1 1,-1 0-1,0 0 1,1 0 0,-1-1-1,0 0 1,9-4-1,5-4-42,32-21 0,-31 18 127,-1-1 1,0-1-1,0-1 0,-2 0 1,0-1-1,-1-1 0,26-38 1,-15 9 204,-3 0 0,-1-2 0,-3 0 0,-2-1 0,-2-1 1,14-85-1,21-325 24,-43 360-256,3-34 52,14-339 360,-25 463-366,1 5 21,-1 0-1,0 0 1,0 0 0,-1 0-1,0 1 1,0-1 0,0 0-1,-1 1 1,1-1 0,-1 1-1,-3-7 1,4 12-19,1 0 1,0-1-1,0 1 1,0-1-1,0 1 1,-1 0-1,1-1 0,0 1 1,0 0-1,0-1 1,-1 1-1,1 0 1,0-1-1,-1 1 1,1 0-1,0 0 0,-1-1 1,1 1-1,0 0 1,-1 0-1,1 0 1,0-1-1,-1 1 1,1 0-1,-1 0 1,1 0-1,0 0 0,-1 0 1,1 0-1,-1 0 1,1 0-1,-1 0 1,1 0-1,0 0 1,-1 0-1,1 0 0,-1 0 1,1 0-1,0 1 1,-1-1-1,1 0 1,0 0-1,-1 0 1,1 1-1,-1-1 0,1 0 1,0 0-1,0 1 1,-1-1-1,1 0 1,0 1-1,-1-1 1,1 0-1,0 1 0,-10 24 495,-24 211 272,15 458-602,21-592-430,5 0 0,32 172 0,-33-250 16,31 133-2176,-6-56-2046,-16-63 3196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11106,'93'-15'3913,"-84"21"-3081,24 18-576,2 8 129,-6 4 111,-2 3-104,-1-5-200,-3-5-32,-12-4-352,7-5-168,-14-8-296,-15-8-217,11-4-799,3-3-320,11-15 1231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7754,'2'23'4673,"-2"6"-400,-8 16-2121,-1 10-416,-18 9-511,-9 2-257,-8 3-360,-3-5-224,4 6-312,11-1-112,6-14-240,13 2-112,13-26-544,-6-16-585,31-6-719,4-9 1280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4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60 11154,'10'-59'3831,"-84"194"-1826,52-93-1522,1 2-1,-18 58 0,33-90-513,5-11 10,0-1 0,1 1 0,-1 0 0,0 0 0,1 0-1,-1 0 1,1 0 0,-1 0 0,1 0 0,0 0 0,-1 1-1,1-1 1,0 0 0,0 0 0,0 2 0,11-10-694,8-5 470,0-1 0,-1-1 0,-1 0 0,21-23 0,-5 6-120,-16 14 294,13-13 469,-28 29-226,0-1 1,0 1 0,0 0 0,0-1-1,1 1 1,-1 0 0,0 0 0,0 0-1,1 0 1,-1 1 0,1-1-1,-1 1 1,3-1 0,-4 1-97,-1 1-1,1-1 1,0 0 0,-1 1-1,1-1 1,0 0 0,-1 1-1,1-1 1,0 1 0,-1-1-1,1 1 1,-1-1 0,1 1-1,-1-1 1,1 1 0,-1-1-1,0 1 1,1 0 0,-1-1-1,1 1 1,-1 0 0,0 0-1,0-1 1,0 1 0,1 0-1,-1-1 1,0 1 0,0 0-1,0 1 1,1 26 429,-1-26-461,0 15 46,-2-1-1,-6 27 0,5-29-358,0 0 1,1 1-1,0 21 0,2-33 39,0 0 0,0-1 0,0 1 0,1 0-1,-1 0 1,1-1 0,0 1 0,0-1 0,0 1-1,0 0 1,0-1 0,3 4 0,10 7-718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5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0 15699,'-1'7'5466,"-21"32"-4738,-71 58-1112,30-30 0,-3 13 119,16-4 161,10-13 104,8-5-24,14-23-32,5-4 0,13-20-16,8-8-8,6-11-8,9-10 16,6-14 40,-2-14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1103 8490,'0'-1'245,"0"0"-1,0 0 1,0 0 0,0 1-1,-1-1 1,1 0 0,0 0 0,0 0-1,-1 0 1,1 1 0,0-1 0,-1 0-1,1 0 1,-1 1 0,1-1-1,-1 0 1,0 1 0,1-1 0,-1 0-1,1 1 1,-1-1 0,0 1 0,0-1-1,1 1 1,-1-1 0,0 1-1,0 0 1,0-1 0,1 1 0,-3 0-1,-32-4 500,20 4-435,-10 0-2,0 0-1,0 2 1,0 1-1,0 1 1,1 1-1,0 1 1,-43 17 0,42-12-197,1 1 1,1 1 0,0 2-1,1 0 1,1 1 0,0 1-1,1 1 1,1 1 0,1 1-1,0 0 1,2 2 0,0 0-1,1 0 1,2 1 0,-22 50 0,24-42 77,1 1 0,2 1 0,-8 52 0,13-60-112,1-17-44,0 1-1,1 1 1,0-1 0,2 17-1,-1-24-30,0 0 0,0-1-1,1 1 1,-1 0-1,1 0 1,0 0 0,-1-1-1,1 1 1,0 0-1,0-1 1,0 1 0,0-1-1,0 1 1,0-1-1,1 1 1,-1-1 0,0 0-1,1 0 1,-1 1-1,1-1 1,-1 0 0,1 0-1,0-1 1,-1 1-1,1 0 1,0 0 0,0-1-1,3 1 1,0 0-4,-1-1 0,1 1 0,0-1-1,0-1 1,-1 1 0,1-1 0,0 1 0,-1-1 0,1-1 0,-1 1 0,1-1 0,-1 1 0,1-1 0,4-4 0,8-4 8,-2 0 1,20-17-1,1-5 39,65-73 0,23-49-37,-115 142-12,21-29-56,-2-1 0,-1-1 0,-3-1 1,-1-2-1,-3 0 0,25-80 0,-8-5 15,22-147 0,-49 209 118,-3-1 0,-3 0 0,-3 1-1,-9-72 1,7 132-42,-1 0 0,-1 0 0,0 1 0,0-1 0,0 0 0,-1 1 0,0 0 0,-9-12 0,11 16-25,-1-3 72,1 0 0,0 0 0,0 0 0,1 0-1,0-1 1,0 1 0,0 0 0,1-1 0,1-11 0,-1 11 47,-3 46-165,22 159 13,-4 90 23,0-6 6,-6-163 25,10 101 70,-12-167-64,3 1 0,18 57 1,-14-64-47,-6-17-138,1 0-1,1 0 0,24 44 1,-33-71 101,0 0 1,1-1-1,-1 1 1,1 0 0,-1 0-1,1-1 1,0 1-1,-1-1 1,1 1-1,0-1 1,0 0 0,0 0-1,0 0 1,1 0-1,-1 0 1,0 0 0,0 0-1,0-1 1,1 1-1,-1-1 1,0 0 0,1 0-1,-1 0 1,3 0-1,14 0 601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11218,'150'-11'3751,"-143"12"-3606,0-1 1,0 1 0,-1 0-1,1 1 1,0 0 0,-1 0-1,1 0 1,-1 0 0,0 1 0,0 0-1,0 1 1,0 0 0,-1-1-1,1 2 1,5 4 0,-3-2 36,4 3 40,-1 1 0,0 1 0,0 0-1,-1 0 1,-1 1 0,14 24-1,36 90 574,-45-90-838,3-1-1,26 44 1,-30-60-876,-1 0 0,9 24 1,-15-31-721,-2 0 0,5 20 1,-6-10-27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5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12083,'32'-5'2130,"48"-1"0,-77 6-1986,1 0-1,-1 1 0,0-1 1,1 1-1,-1 0 0,0 0 0,0 0 1,0 1-1,0-1 0,0 1 1,0 0-1,0-1 0,0 1 0,-1 1 1,1-1-1,-1 0 0,1 1 1,-1-1-1,3 4 0,5 6 398,5 2-58,-1 0 1,-1 1 0,-1 1 0,0 0-1,-1 0 1,0 1 0,13 32 0,-8-15-285,2-2 1,27 40-1,-23-38-181,4 4-162,1-1 1,2 0-1,1-3 1,2 0-1,40 31 0,-69-62-228,12 7 371,-15-10-87,0 1 0,1-1-1,-1 0 1,0 0 0,1 0 0,-1 0-1,0 0 1,1 0 0,-1 0-1,0 0 1,1 0 0,-1 0 0,0 0-1,1 0 1,-1 0 0,0 0 0,1 0-1,-1-1 1,0 1 0,0 0 0,1 0-1,-1 0 1,0 0 0,1-1-1,-1 1 1,0 0 0,0 0 0,1 0-1,-1-1 1,0 1 0,0 0 0,0-1-1,1 1 1,-1 0 0,0 0-1,0-1 1,0 1 0,0 0 0,0-1-1,0 1 1,0 0 0,0-1 0,1 1-1,-1 0 1,0-1 0,0 1 0,0 0-1,-1-1 1,6-34-496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5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1 14787,'-8'14'5377,"-8"16"-4480,-12 8-377,-18 24-64,-7 5 24,-13 10 24,-5-2-32,-1-14-240,-7-5-96,7-13-56,9 0-80,3-9-232,15-5-160,5 0-472,8 0-176,15 2 647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0:5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17 6161,'83'4'2480,"-69"0"-706,-15 1-1684,-11 2 3065,1-11 858,2 0-3908,-27-3 346,-49-4 0,5 2 1021,73 8-1415,-1 0 0,0 1 1,1 0-1,-1 1 0,1 0 0,-1 0 0,1 0 0,-8 3 0,-9 4 62,-25 12-1,5-1-55,21-11 56,1 1-1,0 1 1,1 2 0,-32 21-1,45-27-98,1-1 0,0 2 0,1-1 0,-1 1 0,1 0 0,0 0 0,1 0 0,0 1 0,0 0 0,1 0 0,0 1 0,0-1 0,1 1 0,0-1 0,-2 10 0,1 1-28,0 0-1,2-1 0,0 1 0,0 0 1,2 0-1,1 0 0,0 0 0,4 19 1,-4-35 4,0 0 0,1 0 0,-1 1 0,0-1 0,1 0 0,0-1 0,0 1 0,0 0 0,0 0 0,0-1 0,0 0 0,1 1 0,-1-1 0,1 0 0,-1 0 0,1 0 0,0 0 0,0-1 0,0 1 0,0-1 0,0 0 0,0 0 0,6 2 0,5-1 0,0 1 1,1-2-1,-1 0 1,18-1-1,-17 0 32,-12-1-23,1 1 0,-1-1 0,0 0 0,0 0-1,0 0 1,1-1 0,-1 1 0,0-1-1,-1 1 1,1-1 0,0 0 0,0 0 0,-1 0-1,3-3 1,34-38 35,-37 42-40,30-42 21,-1-1-1,-3-1 0,25-51 1,-40 74 5,1 0 1,29-35 0,-36 49-9,9-22 86,-5 7-30,-14 31-9,1 0 0,0 0 1,0 0-1,0 9 0,-1 5-53,1 0 0,1 0 0,1 0 0,1-1 0,1 1-1,8 41 1,-5-49-314,0 0 1,0 0-1,1 0 0,1-1 1,0 0-1,1 0 0,1-1 0,0 0 1,0-1-1,1 0 0,19 17 0,0-5-603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11202,'4'-4'5166,"6"2"-3608,17 4-2496,-18-1 1547,9 1-515,21 1 765,53-2 0,3-9 467,-29 1-769,0 3 0,76 5 0,62 9-429,-163-11-131,0-1-1,79-17 0,-107 16-45,23-7-57,-34 10 34,-1 0 0,1-1 0,-1 1 0,1 0 0,-1 0 0,1 0-1,-1 0 1,1 0 0,-1 0 0,1 1 0,-1-1 0,1 1 0,-1-1 0,1 1 0,-1-1 0,1 1 0,-1-1 0,2 2 0,-3-1-6,1-1-1,-1 1 1,1-1-1,-1 1 1,0 0-1,1-1 1,-1 1-1,0 0 1,0-1-1,0 1 1,1 0-1,-1-1 1,0 1 0,0 0-1,0-1 1,0 1-1,0 0 1,0 1-1,-7 14-849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11362,'21'17'4881,"10"-8"-2304,12-1-993,28-8-623,9 0-65,1 0-376,0-2-168,-18-5-232,-11-1-48,-1-1-184,-4-4-144,1 6-400,8-2-200,-1 9-385,8 6 3866,9 14-2105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8890,'96'-61'6860,"-50"30"-6385,209-152 158,-230 162-247,2 2-1,-1 0 0,44-20 1,-57 32-257,0 1 0,1 1 1,0 1-1,0 0 1,0 0-1,0 2 0,1-1 1,-1 2-1,1 0 1,15 1-1,-26 1-114,0-1-1,0 1 1,-1-1 0,1 1 0,0 0 0,0 1-1,0-1 1,-1 1 0,1-1 0,-1 1-1,4 2 1,-5-2-4,0 0 0,0-1 0,-1 1 0,1 0 0,-1 0 0,1 0 0,-1 0 0,1 0 0,-1 0 0,0 0 0,0 1-1,0-1 1,-1 0 0,1 1 0,0-1 0,-1 0 0,1 1 0,-1-1 0,0 4 0,0 8 44,-1 0 0,-1 0-1,0 0 1,-1 0 0,0 0 0,-1-1 0,-1 1 0,0-1-1,-1 0 1,0 0 0,-1-1 0,0 0 0,-1 0 0,-16 18-1,-11 9 226,-3-1-1,-62 50 1,91-80-243,-54 47 334,3 3 0,2 3 0,-96 130 0,114-136-206,-23 33 230,40-56-190,19-28-148,1 1 1,-1 0-1,1-1 0,0 1 0,0 0 0,-3 10 1,2-6 59,3-8-102,1 0 0,-1 0 0,1 0 0,-1 0 0,1 0 0,-1 0 0,1 0 0,0 0 0,0 0 0,0 0 0,-1 0 0,1 0 0,0 0 0,0 0 0,0 0 0,0 0 0,1 0 0,-1 0 0,0 0 0,0 0 1,1 0-1,-1 0 0,0 0 0,1 0 0,-1 0 0,1 0 0,0 0 0,-1 0 0,1 0 0,0-1 0,-1 1 0,2 1 0,41 51 129,-30-38-146,1 0 0,0-2 0,1 1 0,24 16 0,1 1-811,-2 1 1761,-19-24-303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13203,'33'33'5361,"-4"-21"-3353,2-9-719,10-15 1719,5-13-2152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565 437 6705,'2'-14'5826,"2"-8"-4985,-4 14-678,1 5-100,-1 0 1,0 0 0,0 0-1,0 0 1,0 0 0,-1 0-1,1 0 1,-1 0 0,0 1-1,1-1 1,-1 0 0,-1 0-1,1 0 1,0 1 0,-1-1-1,1 0 1,-1 1 0,-2-3-1,-10-10 148,0 0-1,-1 1 0,-1 1 0,-27-19 0,36 28-213,1 0 0,-1 1 1,0 0-1,-1 0 0,1 0 1,0 1-1,-1 0 0,0 1 0,1 0 1,-1 0-1,0 0 0,1 1 1,-1 0-1,0 1 0,-11 1 0,6 2-2,0 0 0,0 1-1,1 0 1,0 1-1,0 1 1,0 0-1,0 0 1,1 1-1,1 0 1,-1 1 0,1 1-1,1-1 1,0 1-1,0 1 1,-8 13-1,-1 4 4,1 1 0,1 0 0,1 1 0,2 0 0,-11 39-1,14-31 15,2 1 0,1 0 0,2 0 0,2 0 0,1 1-1,2-1 1,7 50 0,-6-79-4,1 0 1,0 0-1,0 0 1,1 0-1,0-1 1,6 14-1,-8-22-7,0 1 1,0 0-1,0 0 0,0 0 0,0-1 0,1 1 0,-1 0 1,1-1-1,-1 0 0,1 1 0,-1-1 0,1 0 1,0 1-1,0-1 0,0 0 0,0-1 0,-1 1 0,1 0 1,0 0-1,0-1 0,1 1 0,-1-1 0,0 0 0,0 1 1,0-1-1,0 0 0,0 0 0,0-1 0,0 1 0,0 0 1,0-1-1,0 1 0,0-1 0,0 0 0,0 1 1,2-2-1,6-3 6,0-1 0,-1 0 0,0 0 0,0-1 0,-1 0 0,1-1 0,-2 0 0,1 0 0,6-10 0,-5 7-1,81-100 28,-5-4 0,122-218 0,-166 249 207,43-122-1,-52 121-42,-25 70 184,-6 20 60,-8 29 72,-108 391 589,62-211-714,44-167-351,3 1-1,-1 73 0,11-54-5,-3-61-114,0 0 1,0 0-1,1-1 0,0 1 1,0-1-1,0 1 1,1-1-1,5 9 0,-7-13-38,0 1 0,0-1-1,1 0 1,-1 1-1,0-1 1,1 0-1,-1 0 1,0 0 0,1 0-1,0 0 1,-1 0-1,1-1 1,-1 1-1,1 0 1,0-1 0,0 1-1,-1-1 1,4 1-1,0-1-285,-1 0-1,0-1 1,1 1 0,-1-1-1,1 0 1,5-2-1,23-9-754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333 920 8258,'-6'3'734,"1"0"-1,-1 1 1,1 0 0,-9 9-1,1 2-385,-17 24 0,7-8 79,-13 13 362,-49 46 0,84-89-783,-17 16 248,1 0 0,-16 22 1,28-33-196,1 1-1,-1 0 1,1 0 0,1 0 0,-1 0 0,1 1 0,1 0 0,-1-1 0,1 1 0,-1 13-1,1 6 48,1 0 0,2 0 0,4 36-1,-2-47-90,0 0 0,0 0 0,2 0 0,0 0-1,1-1 1,12 25 0,-15-36-18,0 1 0,0-1 0,0 0 0,0 0 0,1 0-1,0 0 1,0 0 0,0-1 0,0 0 0,0 0 0,1 0 0,-1 0 0,1-1-1,0 0 1,0 0 0,9 3 0,-11-4 6,1-1 1,-1 0-1,1 0 0,-1 0 0,0 0 0,1 0 1,-1-1-1,1 1 0,-1-1 0,1 0 0,-1 0 1,0 0-1,0-1 0,0 1 0,1-1 0,-1 0 1,0 1-1,-1-1 0,1-1 0,0 1 0,-1 0 1,1-1-1,-1 1 0,0-1 0,0 0 0,4-5 1,6-15 124,-1-1 0,-1 1 0,-2-2 0,9-33 0,-8 29-15,14-61 266,23-170-1,-17-96-92,3-17-258,-22 300-30,-1 19 14,-3 0 0,-1-90 1,-5 140 11,-1-1 0,1 1-1,-1 0 1,0 0 0,0 0 0,0 0 0,-3-6 0,4 10-16,0-1 1,-1 1-1,1 0 0,0-1 0,0 1 0,-1 0 1,1-1-1,0 1 0,0 0 0,-1-1 0,1 1 1,0 0-1,-1 0 0,1-1 0,-1 1 0,1 0 0,0 0 1,-1 0-1,1 0 0,0 0 0,-1-1 0,1 1 1,-1 0-1,1 0 0,0 0 0,-1 0 0,1 0 1,-1 0-1,0 0 0,0 1 6,0 0 1,-1-1-1,1 1 0,0 0 1,0 0-1,0 0 1,0 0-1,0 0 0,0 0 1,0 0-1,0 0 1,0 1-1,-1 1 0,-10 19 47,1 2-1,0-1 1,2 1-1,1 1 1,-8 35-1,6-24 83,-16 67 376,3 1 0,-11 136 1,20 297-172,19-439-720,5 0 0,3 0 0,39 137 1,-49-221-68,1-1 0,0 1 0,1-1 0,1 0 0,0-1 0,1 1 0,0-1 0,1-1 0,0 1 0,1-1 0,15 15 0,17 7-892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317 218 6305,'0'0'190,"1"0"0,-1 0-1,0 0 1,1 0-1,-1 0 1,1 0 0,-1 0-1,1 0 1,-1 0 0,0 0-1,1 0 1,-1 0-1,1 0 1,-1 0 0,1 0-1,-1-1 1,0 1-1,1 0 1,-1 0 0,0 0-1,1-1 1,-1 1 0,1 0-1,-1-1 1,0 1-1,0 0 1,1-1 0,-1 1-1,0 0 1,0-1-1,1 1 1,-1-1 0,0 1-1,0 0 1,0-1 0,0 1-1,1-1 1,-7-25 1786,5 21-2162,-4-11 270,-1 1 1,-1-1 0,0 1 0,-1 1 0,-18-25 0,22 32-21,-2 1 1,1 0-1,-1 0 0,0 1 1,0 0-1,-14-9 1,17 12-6,-1 0 1,0 0 0,0 0-1,0 1 1,0 0-1,0-1 1,0 2-1,0-1 1,-1 0 0,1 1-1,0 0 1,0 0-1,-1 0 1,-5 1-1,6 0-21,-1 1-1,0 0 0,1 0 1,0 0-1,-1 1 1,1 0-1,0-1 0,0 1 1,0 1-1,1-1 0,-1 0 1,1 1-1,-1 0 1,-2 4-1,2-2 41,0 0 0,0 0 1,0 1-1,0-1 0,1 1 0,1 0 0,-1 0 0,-2 13 1,4-10 33,0 0 0,1-1 1,1 1-1,1 12 0,2 27-67,-11 82-27,-1 31-10,10-67-6,-5 156 29,-2-183-23,1-14 577,-15 82 0,16-126-457,1 1 1,0-1-1,1 1 1,0 20-1,2-28-137,-1-1 0,1 1-1,0-1 1,0 1-1,0-1 1,0 1-1,0-1 1,1 0-1,-1 0 1,1 0 0,-1 0-1,1 0 1,0 0-1,0 0 1,0 0-1,0-1 1,0 1-1,0-1 1,0 1-1,1-1 1,3 2 0,8 3-40,0 0 1,23 6 0,-26-9 36,69 19-129,9 2-4043,-65-14 3228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475 512 4905,'30'-175'2857,"-28"162"-2370,-1 1 0,0 0 0,0-1 0,-1 1 0,-1-1 0,-2-16 0,-1 6 90,-20-154 930,24 174-1398,-1 0 1,1 0 0,-1 0-1,0 1 1,0-1-1,0 0 1,0 0-1,-2-3 1,2 6-57,1 0-1,0 0 1,0-1 0,0 1-1,-1 0 1,1 0-1,0-1 1,0 1 0,-1 0-1,1 0 1,0 0 0,-1 0-1,1-1 1,0 1 0,-1 0-1,1 0 1,0 0 0,-1 0-1,1 0 1,0 0 0,-1 0-1,1 0 1,0 0-1,-1 0 1,1 0 0,0 0-1,-1 0 1,-11 12 1181,-85 160 875,-19 30-404,105-186-1674,-50 64 5,24-33-1702,-50 81-1,66-95-391,3-10 1054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10594,'1'1'186,"0"-1"-11,-1 0 0,1 0 0,0 1 0,-1-1-1,1 0 1,-1 1 0,1-1 0,0 1 0,-1-1 0,1 1-1,-1-1 1,1 1 0,-1-1 0,0 1 0,1-1 0,-1 1-1,0 0 1,1-1 0,-1 1 0,0-1 0,1 1 0,-1 0-1,0-1 1,0 1 0,0 0 0,0-1 0,0 1 0,0 0-1,0 0 1,0-1 0,0 1 0,0 0 0,0-1 0,0 1-1,0 0 1,-1 0 0,1 0-135,0-1 0,0 1 0,1 0 0,-1-1 0,0 1 0,0-1 0,0 1 0,1 0 0,-1-1 0,0 1 0,1-1 0,-1 1 0,1-1 0,-1 1 0,0-1 0,1 1 0,-1-1 0,1 0 0,-1 1-1,1-1 1,0 0 0,-1 1 0,1-1 0,2 2 55,11 12 158,-1 0 0,0 2 0,0-1 0,-2 1 0,11 21 1,-7-14 52,0-1 1,18 20 0,-32-40-301,13 12 1,-1 0 0,-1 1 0,0 1 0,-1 0 1,-1 0-1,15 32 0,-9 3-330,-2 0 0,8 57 1,-2-11-2451,-16-88 404,-4-9 2281,0 0 1,0 0 0,0 0 0,1 0-1,-1 1 1,0-1 0,0 0-1,0 0 1,0 0 0,1 0 0,-1 0-1,0 0 1,0 0 0,0 0-1,1 0 1,-1 0 0,0 0-1,0 0 1,0 0 0,0 0 0,1 0-1,-1 0 1,0 0 0,0 0-1,0 0 1,0 0 0,1 0 0,-1 0-1,0-1 1,0 1 0,0 0-1,0 0 1,1 0 0,-1 0-1,0 0 1,0 0 0,0 0 0,0-1-1,0 1 1,0 0 0,0 0-1,1 0 1,-1 0 0,0-1 0,0 1-1,0 0 1,9-18-2024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14 11298,'0'-1'180,"-1"0"-1,1 1 0,0-1 0,-1 0 1,1 1-1,0-1 0,-1 0 1,1 1-1,-1-1 0,1 0 0,-1 1 1,1-1-1,-1 1 0,0-1 0,1 1 1,-1-1-1,0 1 0,1-1 1,-1 1-1,0 0 0,0-1 0,1 1 1,-1 0-1,0 0 0,0 0 0,1-1 1,-1 1-1,0 0 0,-1 0 0,0 2-88,0-1 0,0 1 0,1 0 0,-1 0 0,1-1 0,-1 1 0,1 0 0,0 0 0,-2 4 0,1-2-67,-147 210 1159,113-166-585,-57 79-61,78-104-561,1 1-1,1 1 0,-15 39 1,23-50-213,1-1 1,1 1-1,0 0 1,1 0-1,0 0 1,1 17 0,1-24-286,0 0 1,1 1-1,0-1 0,0 0 1,1-1-1,0 1 1,0 0-1,0 0 1,1-1-1,0 0 1,1 1-1,-1-1 1,1 0-1,6 6 1,20 16-1549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11090,'-5'24'3789,"-12"40"1,-17 19-1897,-52 73-2537,79-144 916,-1 2-277,0 0 0,0 0 1,2 0-1,0 1 0,-8 30 1,13-45-38,1 0 1,0 1-1,0-1 1,0 1-1,0-1 1,0 1-1,0-1 1,-1 0 0,1 1-1,0-1 1,0 1-1,0-1 1,0 1-1,0-1 1,1 1-1,-1-1 1,0 1-1,0-1 1,0 0-1,0 1 1,0-1 0,1 1-1,-1-1 1,0 0-1,0 1 1,1-1-1,-1 1 1,0-1-1,1 0 1,-1 1-1,0-1 1,1 0 0,-1 0-1,1 1 1,0-1-102,0 0 0,0 0 0,0 0 1,0-1-1,0 1 0,0 0 1,0-1-1,0 1 0,0 0 0,0-1 1,0 1-1,0-1 0,1-1 1,27-22-3256,-7 4 2150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11298,'4'0'6550,"1"4"-4818,2 10-1857,-7-14 221,6 14 108,0 1 0,-2 0 0,6 24 0,-7-23 165,-2-1 1,1 20-1,-2-24-220,0 0 1,1 0-1,4 18 1,4 5-252,0-1 0,3 0 1,0-1-1,3 0 0,0-1 0,39 57 1,-49-82-226,15 17-952,-19-22 1155,0-1-1,-1 1 1,1 0 0,0-1-1,0 1 1,0-1-1,0 1 1,0-1 0,0 1-1,0-1 1,0 0-1,0 1 1,0-1 0,0 0-1,0 0 1,0 0 0,0 0-1,0 0 1,0 0-1,0 0 1,0 0 0,2 0-1,8-8-582</inkml:trace>
  <inkml:trace contextRef="#ctx0" brushRef="#br0" timeOffset="1">363 159 8562,'0'7'5243,"-11"13"-3962,9-16-778,-18 31 232,2 1 1,-19 54 0,-20 84 515,23-64-379,-111 277 330,122-342-2173,23-41-545,6-8 372,9-14-204,1-12 633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10386,'73'35'3252,"-58"-28"-2344,-8-5-547,-2-3-318,2-1-49,1 0 0,-1 0-1,0-1 1,0 1 0,0-1 0,9-6 0,44-31 469,-7 5 420,-13 12-171,-16 7-356,2 1 1,0 1 0,1 2-1,52-18 1,-79 30-322,1 0 0,0-1 0,0 1-1,0 0 1,0 0 0,-1 0 0,1 0 0,0 0 0,0 0 0,0 0-1,0 0 1,-1 0 0,1 0 0,0 0 0,0 0 0,0 0 0,0 1-1,-1-1 1,1 0 0,0 1 0,0-1 0,-1 1 0,1-1 0,0 1-1,-1-1 1,1 1 0,0-1 0,-1 1 0,1-1 0,-1 1 0,1 0-1,-1 0 1,1-1 0,-1 1 0,1 0 0,-1 0 0,1 0 0,0 4 118,-1 0 1,1-1 0,-1 1-1,0 0 1,-1 9 0,1-4-109,-7 58 240,-19 92-1,6-51-238,10-49-16,-20 188 244,15-57 320,2-42-10,13-147-566,-1 0 0,1 1 0,-1-1 0,1 1 1,-1-1-1,0 0 0,0 0 0,0 1 0,-1-1 0,1 0 0,0 0 0,-1 0 1,1 0-1,-1 0 0,0-1 0,0 1 0,1 0 0,-1-1 0,0 1 0,0-1 1,-1 0-1,1 0 0,-3 2 0,-6 1 16,-1 1 0,1-2-1,-20 5 1,9-3-65,-35 4-118,48-8-17,0-1 0,0 2 0,0-1 0,0 1 0,1 0 1,-1 1-1,1 0 0,-13 7 0,-15 10-4210,20-13 2769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55 9106,'1'-1'231,"0"0"0,-1 0 0,1-1 0,0 1 0,-1 0 0,1 0 1,-1 0-1,1 0 0,-1 0 0,0-1 0,1 1 0,-1 0 0,0 0 0,0-1 0,0 1 0,0 0 0,0-1 1,0 1-1,0 0 0,-1 0 0,1-1 0,-1-1 0,0 2-99,0-1-1,0 1 1,0-1-1,0 1 1,0 0-1,-1 0 1,1 0 0,0 0-1,-1 0 1,1 0-1,-1 0 1,1 0 0,-1 0-1,-2 0 1,-1-1 48,0 1-1,1-1 1,-1 1 0,0 1 0,0-1-1,0 1 1,0 0 0,0 0 0,0 0-1,0 1 1,-5 1 0,3 0 1,0 1 0,1 0 0,-1 1-1,1 0 1,0 0 0,0 0 0,0 0 0,1 1 0,-1 0-1,-6 9 1,-5 8 130,-22 34 0,25-33-177,-141 250 244,105-179-79,18-29-14,3 0 0,3 2 0,-31 122 0,-14 217 385,35 84-271,37-411-383,3 1-1,4-1 1,3 0 0,25 89-1,-30-146-8,1 0 1,1 0-1,1-1 0,0 0 1,2-1-1,15 23 0,-22-37-89,0-1 0,0 0 0,0 0-1,1 0 1,0 0 0,0-1 0,0 0 0,0 0-1,1 0 1,0-1 0,0 1 0,0-2 0,0 1 0,0 0-1,0-1 1,1 0 0,-1-1 0,1 0 0,-1 0 0,1 0-1,0 0 1,-1-1 0,1-1 0,0 1 0,11-3-1,-12 2-191,0-1-1,1 1 0,-1-1 0,0-1 0,0 0 0,0 1 0,-1-2 0,1 1 0,-1-1 0,0 0 1,1 0-1,-2 0 0,1-1 0,0 1 0,5-9 0,23-24-762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229 825 7818,'0'0'177,"0"0"0,1 0 0,-1-1 0,1 1 0,-1 0 0,0 0 0,1-1 0,-1 1 0,0 0 0,1 0 0,-1-1 0,0 1 0,1-1 0,-1 1 0,0 0 0,0-1 0,1 1 0,-1 0 0,0-1 0,0 1 1,0-1-1,0 1 0,0-1 0,1 1 0,-1-1 0,0 1 0,0 0 0,0-1 0,-4-19 2081,-20-28-1866,15 31-176,-28-64 744,-33-104 0,53 136-262,8 28-168,-20-36 0,1 3 4,27 50-517,-1 1 0,1 0 0,0-1 0,0 0 0,0 1 0,1-1 0,-1 1 0,1-1 0,0 0 0,0 1 0,0-1 0,1 0 0,-1 1 0,1-1 0,1-5 0,1 3 50,-1 0 0,1 1 1,0-1-1,0 1 1,0 0-1,1 0 0,0 0 1,7-7-1,3 1 41,0-1-1,0 1 0,1 1 1,1 1-1,22-11 1,-6 7-61,1 0 1,67-15 0,70-3-9,-162 30-36,10-1-2,1 0-1,-1 1 1,1 1 0,-1 1-1,1 0 1,0 2 0,27 6-1,-36-6 12,0 0 0,0 0 0,-1 1 0,1 0 0,-1 1 0,0 0 0,0 1 0,-1 0 0,1 0-1,-1 1 1,-1 0 0,1 0 0,-1 1 0,10 14 0,-14-17 3,0 0 0,0 1 0,0 0 0,-1 0-1,0-1 1,0 1 0,-1 0 0,0 1 0,0-1 0,0 0 0,-1 0 0,0 0-1,0 1 1,0-1 0,-1 0 0,0 0 0,-3 12 0,-3 3 26,-2 1 0,0-1 1,-19 31-1,8-15 2,-151 317 880,-7-43-106,153-271-758,-34 70 0,48-85-53,2-1 0,1 1 0,0 0-1,-5 39 1,12-56-1,0 0 0,0 0-1,1 0 1,1 0 0,-1 0 0,1 0-1,0 0 1,1 0 0,0 0 0,0-1-1,1 1 1,0-1 0,5 10-1,-5-13 12,0 1 0,1 0-1,0-1 1,0 1-1,0-1 1,0 0-1,1 0 1,-1-1-1,1 1 1,0-1 0,0 0-1,0-1 1,0 1-1,1-1 1,-1 0-1,1 0 1,-1 0-1,1-1 1,9 1 0,-2-1-6,0 0 0,0-1 0,-1-1 0,1 0 1,-1 0-1,1-1 0,-1-1 0,1 0 0,14-7 0,8-5 17,57-34 0,-58 29-386,64-26 1,-27 30-2012,-71 16 2282,1 0 0,0 0-1,-1-1 1,1 1 0,0 0-1,-1 0 1,1-1 0,0 1-1,-1-1 1,1 1-1,-1 0 1,1-1 0,-1 1-1,1-1 1,-1 1 0,1-1-1,-1 0 1,0 1 0,1-1-1,-1 1 1,0-1 0,1 0-1,-1 1 1,0-1 0,0 0-1,0 1 1,1-1 0,-1 0-1,0 0 1,0 1 0,0-1-1,0 0 1,0 0-1,-11-23-3640,9 22 3326,-6-12-477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51 270 5233,'-42'-30'3122,"41"29"-2853,0 0-1,1-1 0,-1 1 1,0 0-1,0 0 1,1-1-1,-1 1 1,0-1-1,1 1 0,0 0 1,-1-1-1,1 1 1,0-3-1,2-25 1143,0 25-1171,-1-1 0,2 1 0,-1 0 0,0 0 0,1 0 0,0 1-1,0-1 1,0 0 0,0 1 0,7-5 0,41-29 1846,-43 32-1774,4-3 56,1 1 0,-1 1-1,1 0 1,1 1 0,-1 0-1,25-4 1,88-7 596,-59 9-897,-7 2-249,-36 4-1175,0-1 0,0-1 0,24-7 0,-13 0 68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7186,'0'1'323,"1"0"1,0-1 0,0 1 0,0 0 0,0-1-1,0 1 1,0-1 0,0 1 0,0-1 0,0 0 0,0 1-1,0-1 1,0 0 0,0 0 0,2 1 0,1-2 117,-1 1 0,1 0-1,0-1 1,0 0 0,7-3 0,-7 3-297,-1 0 0,1 0 0,-1 0 1,1 0-1,0 1 0,-1-1 0,8 1 0,1 3 49,-1-1-1,1 2 1,-1-1 0,0 2-1,0-1 1,-1 2 0,1-1 0,-1 2-1,0-1 1,0 1 0,-1 1 0,0-1-1,11 14 1,9 12 127,-2 1-1,30 49 1,-45-65-272,7 11-8,-1 1 1,-1 1 0,-1 1 0,-2 0 0,-2 1 0,0 0-1,11 62 1,-11-16 374,-3 1 0,-4 0 0,-6 108 0,-8-75 574,-42 199-1,33-228-596,4-9-12,-50 143 0,40-155-379,-47 107 5,59-147-326,-1 0-1,0-1 0,-2 0 0,0-1 0,-19 19 1,-5 0-755,2-4 455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744 218 9410,'0'-10'494,"0"-1"0,-1 1 0,0 0 0,-1 0 0,0 0 0,-1 0 0,0 0 0,0 1 0,-1-1 0,0 1 0,-1 0 0,-9-14 0,10 18-358,-1 0 1,1 0-1,-1 0 0,-1 0 1,1 1-1,0-1 0,-1 2 1,0-1-1,0 0 0,0 1 1,0 0-1,-1 1 0,1-1 1,-1 1-1,0 1 0,1-1 1,-1 1-1,0 0 0,-10 0 1,-101 3 331,59 0-498,-63-7 0,90 1 37,15 1 141,0 1 0,-32 0-1,45 2-120,0 0 0,0 0-1,0 1 1,0 0-1,0 0 1,0 0 0,1 0-1,-1 1 1,0-1-1,0 1 1,1 0 0,-1 0-1,1 0 1,0 1-1,0-1 1,0 1 0,-4 4-1,0 2-21,0 1-1,1 1 1,0-1-1,1 1 1,0 0-1,1 0 1,0 1-1,1-1 1,-3 18-1,0 14 89,-1 57-1,6-63 76,1 228 458,2-110-367,-8 418 311,-4-415-526,0 29 152,10-183-187,0 1-1,1 0 1,-1 0 0,1 0 0,0-1 0,0 1 0,3 7 0,-3-11-11,0 1 1,-1-1 0,1 1-1,0-1 1,0 1-1,0-1 1,0 0 0,1 1-1,-1-1 1,0 0-1,1 0 1,-1 0 0,0 0-1,1 0 1,-1 0-1,1-1 1,0 1 0,-1 0-1,1-1 1,0 1-1,-1-1 1,1 0 0,0 1-1,-1-1 1,3 0-1,39 0-8,67-9 0,-77 4 7,1 2 0,0 2-1,65 5 1,6 18 127,-74-14-1074,-1-1 1,1-2-1,51 3 1,-42-11-19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15403,'-14'41'5289,"-1"10"-4768,-19 9-529,-2-1 40,-9-5 8,-8-5-32,18-11-56,1-4-88,6-14-161,10-8-183,1-7-432,9-7-880,15-4 1168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11466,'-8'3'4769,"8"-3"-4663,0 0 0,0 0 0,0 0 0,0 0 0,0 0 0,0 0 0,0 1 0,0-1 0,0 0 0,0 0 0,0 0 0,0 0 0,0 0 0,0 0 0,0 0 0,0 0 0,0 0 0,0 0 0,0 0 0,0 0 0,1 0 0,-1 0 0,0 1 0,-1-1 0,1 0 0,0 0 0,0 0 0,0 0 0,0 0 0,0 0 0,0 0 0,0 0 0,0 0 0,0 0 0,0 0 0,0 0 0,0 0 0,0 0 0,0 1 0,0-1 0,0 0 0,0 0 0,0 0 0,0 0 0,0 0 0,22 14 142,7 16-205,-1 0 0,-2 2 0,0 2 0,32 56 0,102 166 387,-136-224-356,2 0 1,1-2-1,1-1 0,2-1 1,47 35-1,-37-35-60,2-2 0,53 24-1,-89-47-63,-1-1-1,1 1 0,0 1 0,-1-1 1,0 1-1,0 0 0,0 0 1,0 1-1,-1-1 0,1 1 0,-1 0 1,0 0-1,-1 1 0,1-1 0,-1 1 1,0 0-1,-1 0 0,1 0 0,1 7 1,5 10 852,-7-17-276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760 232 8042,'-2'-31'6807,"-6"1"-7204,4 20 1068,2 4-596,0 1-1,0 0 1,-1 0-1,0 0 1,0 1-1,0-1 1,-1 1-1,1 0 1,-1 0-1,0 0 1,-1 0-1,1 0 0,-5-2 1,-6-6 168,3 2 24,-1 1 1,-1 0-1,1 1 1,-1 1-1,-1 0 1,0 0-1,1 2 1,-2 0-1,-22-5 1,25 8-186,1 0 0,-1 1 0,0 0 0,0 1 0,0 0 0,0 1 0,0 1 1,0 0-1,0 0 0,1 1 0,-1 1 0,-12 6 0,-22 14-37,1 3 1,-45 34-1,29-19 298,58-38-324,-1-1 0,1 1 0,-1 0 1,1 0-1,0 0 0,1 0 0,-1 1 0,1 0 1,0 0-1,0 0 0,0 0 0,1 0 0,0 0 1,0 1-1,0-1 0,0 1 0,1-1 0,0 1 1,0 6-1,-15 214 118,11-123 23,3 169 161,-3 42-124,5-305-191,-3 17 19,1 1 1,4 39-1,-2-58-22,1-1 0,1 1 1,0 0-1,0-1 0,0 0 0,0 1 0,1-1 0,1 0 1,-1 0-1,1-1 0,0 1 0,1-1 0,7 9 0,10 8-5,1-2 0,26 19 0,-6-2-6,-8-5 0,-24-24 4,-5-3 2,0-1 1,1 0-1,0-1 0,-1 0 0,1 0 0,9 4 1,32 12 5,-34-13 0,0 0-1,1-2 1,-1 0 0,1 0-1,0-1 1,0-1-1,19 1 1,-18-3-103,0-1 0,1-1 0,-1 0 0,22-6 0,-32 6 125,-1-1 0,1 0 0,-1 0 0,0 0 1,0-1-1,0 1 0,0-1 0,0-1 0,0 1 0,-1-1 0,0 0 0,1 0 0,-1 0 0,-1 0 1,6-8-1,8-17 762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37 8874,'-1'-9'3035,"-1"-12"499,2 21-3503,0 0 0,0-1 0,0 1 1,0 0-1,0-1 0,-1 1 0,1 0 0,0-1 0,0 1 0,0 0 0,-1-1 0,1 1 0,0 0 0,0 0 0,-1-1 0,1 1 0,0 0 0,-1 0 0,1 0 0,0-1 0,-1 1 0,1 0 0,0 0 1,-1 0-1,1 0 0,0 0 0,-1 0 0,1 0 0,-1 0 0,1 0 0,0 0 0,-1 0 0,1 0 0,0 0 0,-1 0 0,1 0 0,0 0 0,-1 0 0,1 0 0,-1 0 0,1 0 0,0 1 0,-1-1 1,1 0-1,-1 1 0,-23 12 179,0 2 1,1 1 0,0 1-1,1 1 1,-35 38 0,18-13 450,-60 89 1,31-25-285,6 3 1,-68 162-1,123-256-551,4-11-22,1 0-1,-1-1 1,1 2-1,0-1 0,1 0 1,-1 0-1,1 1 0,0-1 1,0 0-1,1 1 0,0-1 1,0 9-1,5-5-780</inkml:trace>
  <inkml:trace contextRef="#ctx0" brushRef="#br0" timeOffset="1">895 707 12867,'3'0'8194,"-6"8"-7564,2-7-627,0 5 4,0-1 1,-1 1-1,0-1 0,0 0 1,-5 9-1,-20 31 28,6-12 79,-16 35 1,-47 123 738,67-147-942,2 1 0,-12 63-1,25-99-27,1-5-66,0 0 1,0 0-1,1 0 1,-1 0-1,1 0 0,0 0 1,0 0-1,0 0 1,1 0-1,-1 0 0,1 0 1,1 5-1,5-3-1585,4-6 740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0 804 13571,'74'-29'3951,"-60"21"-2890,-15 7-987,1 1-80,0 0-9,0 0 16,0 0 121,0 0 243,2 5 194,52 148 1465,6 16-1172,-44-131-831,1 0 0,29 45 0,62 91-2565,-104-168 2177,1 0 0,0-1 0,-1 0 0,2 0 0,5 5 0,-9-8 302,0-1 0,0 1 0,1-1 0,-1 1 0,0-1 0,0 0 0,1 0 0,-1 0 0,1 0 0,-1-1 0,1 1 0,-1-1 0,1 1 0,-1-1 0,1 0 0,-1 0 0,5 0 0,19-12 99</inkml:trace>
  <inkml:trace contextRef="#ctx0" brushRef="#br0" timeOffset="1">801 703 15963,'-3'10'4901,"2"5"-3774,-1 7-1340,-8 29 298,-3 0-1,-2 0 1,-2-1 0,-3-1 0,-1-1 0,-2-1-1,-3-1 1,-45 62 0,60-93-8,-160 234 937,129-181-834,-59 129 0,89-168-203,-37 91-84,42-100-137,2 0 0,0 0-1,1 0 1,-2 24 0,8-12-876,-2-32 1044,0 1 0,0 0 0,0-1 0,1 1 0,-1 0 0,0-1 0,0 1 0,0-1 0,1 1 0,-1 0 0,0-1 0,1 1 0,-1-1 0,0 1 0,1-1 0,-1 1 0,1-1 0,-1 1 0,1-1 0,-1 0 0,1 1 0,-1-1 0,1 0 0,0 1 0,-1-1 0,1 0 0,-1 0 0,1 1 0,0-1 0,-1 0 0,1 0 0,0 0 0,-1 0 0,1 0 0,0 0 0,-1 0 0,1 0 0,-1 0 0,1 0 0,0 0 0,-1-1 0,1 1 0,0 0 0,-1 0 0,1-1 0,-1 1 0,1 0 0,0-1 0,18-16-1037</inkml:trace>
  <inkml:trace contextRef="#ctx0" brushRef="#br0" timeOffset="2">779 524 14019,'42'-102'4073,"-39"95"-3939,0-1 0,0 1 0,1 0 1,0 0-1,0 0 0,1 1 0,0-1 0,0 1 0,0 0 1,7-5-1,6-7 113,2-4-96,-1 1 33,1 1 1,0 0-1,2 2 1,42-30-1,68-16 740,-38 20-353,-56 25-399,0 2 0,45-13-1,-83 30-162,1 0 0,-1-1 0,0 1 0,1 0 0,-1 0 0,1 0 0,-1 0 0,0 0 0,1 0 0,-1-1 0,1 1 0,-1 0 0,0 0 0,1 0 0,-1 0 0,1 0 0,-1 1 0,0-1 0,1 0 0,-1 0 0,1 0 0,-1 0 0,0 0 0,1 0 0,-1 1 0,0-1 0,1 0 0,-1 0 0,0 0 0,1 1 0,-1-1 0,0 0 0,1 1 0,-1-1 0,0 0 0,0 1 0,0-1 0,1 0 0,-1 1 0,0-1 0,0 0 0,0 1 0,0-1 0,1 1 0,-1 0 0,-4 25 229,0-9-260,-23 263 332,34-107-281,6-2 0,50 232 0,-35-271-16,23 144 626,-51-270-567,0 0 0,0 0 0,0 0 0,-1 0 0,0 0 0,0-1 0,0 1-1,-1 0 1,0-1 0,0 1 0,0-1 0,-1 1 0,0-1 0,0 0 0,0 0 0,-1-1 0,0 1 0,1-1-1,-2 1 1,1-1 0,0 0 0,-1-1 0,-9 7 0,8-7-35,1 0 0,0 0 0,-1 0 0,1-1-1,-1 0 1,0 0 0,0 0 0,0-1 0,-10 2 0,-3-2-106,-35-2-1,43-1-196,0 1 1,0 1-1,0 0 0,0 1 0,0 0 0,0 1 1,0 0-1,-18 6 0,11 7 1182,14-19-256</inkml:trace>
  <inkml:trace contextRef="#ctx0" brushRef="#br0" timeOffset="3">2120 1313 15083,'0'12'5281,"0"11"-4384,0 1-457,-6 4 72,-2-1-40,-4 6-248,0-7-88,-2 10-88,-3 3-16,-3 14-32,2 8-72,-2-1-320,-3 1-208,5-13-473,-1-1-343,15-4-456,13-6 2960,20-14-1088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1195 7274,'0'0'263,"1"0"0,0 0 0,-1-1 0,1 1 0,-1 0 0,1-1 0,0 1 0,-1-1 0,1 1 0,-1 0 0,1-1 1,-1 1-1,1-1 0,-1 1 0,0-1 0,1 0 0,-1 1 0,0-1 0,1 1 0,-1-1 0,0 0 0,0 1 0,1-1 1,-1-1-1,4-22 1637,-1 5-1478,0 5-25,0 0-1,-1 0 1,-1-1 0,0 1 0,-1 0 0,0 0 0,-1-1-1,-1 1 1,-6-27 0,-5-2 713,-34-77 0,-28-20-597,52 102-485,2-2-1,-30-74 1,37 65 192,2 0-1,3-1 1,-6-72 0,15 118-199,0 1 0,0-1 0,1 0 1,-1 0-1,1 0 0,0 1 0,0-1 1,0 1-1,1-1 0,0 1 0,-1-1 1,1 1-1,0 0 0,0 0 0,1-1 0,-1 2 1,6-6-1,3-3-28,1 2 0,0-1 0,14-7-1,-23 15 16,16-9-11,1 0 1,0 1-1,1 1 0,0 2 0,0 0 1,30-6-1,-7 5 2,1 2 0,54-1 0,-59 8 6,0 1 0,0 2 1,0 2-1,-1 1 0,0 2 1,0 2-1,43 18 0,-71-24 6,0 0 1,-1 0-1,1 1 0,-1 0 1,-1 1-1,1 0 0,-1 1 1,0 0-1,12 14 0,-15-14 5,-1-1-1,0 1 0,0 0 0,-1 1 1,0-1-1,0 1 0,-1 0 1,0 0-1,0 0 0,-1 0 1,-1 0-1,2 17 0,-3 7 14,-1-1 0,-2 1 0,-1-1 0,-2 1 0,-11 37 0,-61 157 150,51-155-108,-2 8-14,-75 188 18,44-117-74,53-126-2,0 1 0,1 0 1,2 1-1,-2 27 1,6-48-4,1-1 0,-1 1 0,1-1 0,0 1 0,0 0 0,1-1 0,-1 0 0,1 1 0,1-1 0,-1 0 0,1 0 0,-1 0 0,2 0 0,-1-1 0,0 1 1,7 6-1,6 4 1,1 0 0,35 24 1,-20-16 1,-16-11 5,-11-7 0,-1-1 0,2 0 0,-1-1 0,0 1 0,1-1 0,0 0 0,0 0 0,0-1 0,11 3 0,236 56-2,-246-60 0,0-1 0,-1 0-1,1 0 1,0 0-1,-1-1 1,1 0 0,0 0-1,-1-1 1,12-4-1,18-3 1,-28 7 3,0 0 1,-1 0 0,1 0 0,0-1 0,-1-1 0,1 1-1,-1-1 1,0 0 0,0-1 0,-1 1 0,1-1-1,-1-1 1,9-9 0,-13 12-8,1 1-1,0-1 1,0 1-1,-1-1 1,1 1 0,6-3-1,11-10 33,-19 15-30,-1-1 0,1 1 0,-1-1 0,1 1 0,-1-1 0,1 1 0,-1-1 0,1 1 0,-1-1 0,1 0 0,-1 1-1,0-1 1,1 1 0,-1-1 0,0 0 0,0 1 0,1-1 0,-1 0 0,0 0 0,0 1 0,0-1 0,0 0 0,0 1 0,0-1 0,0 0-1,0 0 1,0 1 0,-1-2 0,-3-7-2750,4 8 2550,-6-9-304</inkml:trace>
  <inkml:trace contextRef="#ctx0" brushRef="#br0" timeOffset="1">513 783 11594,'-27'-39'5266,"40"37"-1810,4-4-1999,12-5-1009,5-1 144,6-5-168,9 2-168,-2 3-176,1 1-40,5 3-16,-5 4 16,4-1-80,1 1-72,-5 0-208,-1 1-128,-7 0 2768,0-1-1840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11074,'70'-14'6750,"0"3"-5030,54-11-1425,29-21 673,8-3 2229,-160 46-3180,0 0 0,0-1-1,-1 1 1,1 0 0,0 1 0,0-1 0,-1 0 0,1 0-1,0 0 1,0 0 0,-1 1 0,1-1 0,0 0 0,-1 0 0,1 1-1,0-1 1,-1 1 0,1-1 0,0 1 0,-1-1 0,1 1 0,-1-1-1,1 1 1,-1-1 0,1 1 0,-1 0 0,0-1 0,1 1 0,-1 0-1,0-1 1,1 1 0,-1 0 0,0-1 0,0 1 0,1 0 0,-1 0-1,0-1 1,0 1 0,0 1 0,1 33 92,-1-32-85,-23 171 194,7-67-130,2 42 35,6 199 0,34 149 0,-23-443-102,21 204 7,-15-203-35,1 1 1,27 79 0,-31-120-3,1 0-1,10 17 1,-10-21 21,-1 1 1,0 0 0,-1 0 0,5 14 0,-10-24 12,0 0-1,1 0 0,-1-1 1,0 1-1,0 0 0,0 0 1,0 0-1,-1 0 1,1-1-1,0 1 0,-1 0 1,1 0-1,-1-1 1,0 1-1,0 0 0,1-1 1,-1 1-1,0 0 1,0-1-1,-1 0 0,1 1 1,0-1-1,0 1 1,-1-1-1,-2 2 0,-4 3 67,0-1-1,-1 0 1,-16 7-1,5-4-55,-76 42 81,-105 49-422,162-83-21,-1-2 1,0-1-1,-58 10 1,63-18 340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973 100 8498,'0'-13'3444,"-1"-34"-36,1 46-3387,0-1-1,0 0 0,0 1 0,-1-1 0,1 0 0,-1 1 0,1-1 0,-1 0 0,0 1 0,1-1 1,-1 1-1,0-1 0,0 1 0,0 0 0,0-1 0,0 1 0,-1 0 0,1 0 0,0-1 1,-1 1-1,-2-1 0,-2 0 83,0 0 1,-1 1 0,1 0-1,-1 1 1,1-1-1,-1 1 1,1 0 0,-1 1-1,1 0 1,0 0-1,-1 0 1,1 1 0,0 0-1,-1 0 1,1 0-1,-6 4 1,-10 5 210,1 1 1,-38 28-1,36-21-190,1 0-1,1 2 1,1 0-1,0 1 1,2 1 0,-17 27-1,-82 160 107,96-170-167,-167 411 1036,111-247-603,59-161-389,-16 41 124,3 0 0,-19 93 0,34-87-194,4 1-1,0 97 0,12-155-22,1 1-1,2 0 0,1-1 0,1 0 0,2 0 0,2 0 0,1-1 1,1 0-1,2-1 0,1 0 0,1-1 0,2-1 0,31 43 0,-16-29 40,2-1-1,1-2 0,2-1 1,48 38-1,-66-62-391,2 0 1,0-1-1,1 0 0,0-2 0,0-1 1,2-1-1,-1-1 0,1-1 0,1 0 0,46 6 1,-21-10-1341,1 1 730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83 10962,'-1'-2'595,"0"-1"0,-1 0-1,1 0 1,0 1-1,-1-1 1,0 1-1,1-1 1,-1 1 0,-3-3-1,-26-18 1104,20 17-1656,1 1 1,0 1 0,-1 0-1,-17-4 1,19 6 15,0 1 1,0 0 0,1 0 0,-1 1-1,0 0 1,0 1 0,0 0 0,0 1-1,0-1 1,1 2 0,-1-1-1,1 1 1,-1 0 0,1 1 0,0 0-1,0 0 1,1 1 0,-1 0 0,1 0-1,0 1 1,1 0 0,-1 0 0,-7 10-1,0 1 39,2 0 0,-1 1 0,2 1 0,1 0 0,0 0 0,1 1 0,1 0 0,-8 34 0,9-30-119,2 1 1,1 1 0,1-1 0,1 0 0,1 1 0,1 0-1,1-1 1,2 1 0,1-1 0,0 0 0,2 0 0,1 0 0,15 34-1,-22-57 17,1 0-1,0 0 0,0 0 0,0 0 0,0 0 1,0 0-1,0 0 0,1 0 0,-1 0 0,0-1 1,1 1-1,0-1 0,-1 1 0,1-1 0,0 1 0,0-1 1,0 0-1,2 1 0,-2-2-6,0 0 0,1 0-1,-1 0 1,0 0 0,0-1-1,1 1 1,-1-1 0,0 1 0,0-1-1,0 0 1,0 0 0,0 0 0,0 0-1,0 0 1,0-1 0,3-2 0,3-2-13,1-1 0,-1 0 0,-1-1-1,0 0 1,0 0 0,6-10 0,33-58-68,-3 4 60,-29 50 89,20-35 0,-31 50-30,0 0 0,0-1 0,0 1 1,-1 0-1,0-1 0,-1 1 0,0-1 0,0 1 1,0-16-1,-1 11 323,3 11-88,8 19 65,10 32 43,-4 5-43,2-2 0,31 60 0,-35-81-396,12 36 0,-16-38-903,20 39 0,-27-62 536,-1-1 0,1 0 0,0 0 0,8 8 1,-10-12 145,0-1 0,-1 1 0,1-1 0,0 1 1,0-1-1,0 0 0,0 1 0,1-1 0,-1 0 1,0 0-1,0-1 0,1 1 0,-1 0 0,0-1 1,1 0-1,-1 1 0,3-1 0,24-7-1643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1666 6225,'0'-1'187,"0"0"0,0-1 0,0 1-1,-1 0 1,1-1 0,0 1 0,0 0-1,-1-1 1,1 1 0,-1 0 0,1 0-1,-1 0 1,1-1 0,-1 1 0,0 0-1,0 0 1,1 0 0,-1 0 0,0 0-1,0 0 1,0 0 0,0 1 0,0-1-1,0 0 1,0 0 0,-1 1 0,1-1-1,0 1 1,0-1 0,0 1 0,-1-1-1,1 1 1,0 0 0,-1 0 0,1 0-1,0-1 1,0 1 0,-1 0 0,-1 1-1,-5-1 16,1 1 1,0 0-1,0 1 0,0 0 0,1 0 0,-8 3 0,1 1 123,0 2 0,1 0 1,0 0-1,1 1 0,-1 0 0,2 1 1,-1 0-1,-10 15 0,5-8 89,-16 20 773,-53 81 1,76-105-1138,1 1 0,0 1 0,0 0 0,2 0 0,0 0 0,1 1 0,-4 17 0,8-26-56,0-1 0,0 1 0,1 0 0,-1 0 0,2-1 0,-1 1 0,1 0 1,0-1-1,0 1 0,1 0 0,0-1 0,0 1 0,0-1 0,1 0 0,0 0 0,1 0 0,-1 0 0,1 0 0,7 8 0,-8-11-2,0 1 0,0-1 0,1 1 0,-1-1 0,1 0-1,0 0 1,0-1 0,0 1 0,0-1 0,0 0 0,1 0 0,-1 0 0,1 0-1,-1-1 1,1 0 0,-1 0 0,1 0 0,0 0 0,0-1 0,-1 0 0,1 0-1,0 0 1,0-1 0,-1 1 0,1-1 0,0 0 0,-1-1 0,1 1 0,-1-1-1,1 0 1,3-2 0,6-5 5,0 0 0,-1-1-1,0-1 1,-1 0 0,0-1-1,0 0 1,-2 0 0,1-1-1,-2-1 1,0 0 0,0 0 0,7-19-1,-2 0 10,-1-2 1,-1 0-1,-2 0 0,8-55 0,-3-28-2,0-140-1,-18-123-17,1 318 2,-7-619-572,-4 399 1074,13 281-469,-1 1 0,1-1 0,0 1 0,0-1 1,-1 0-1,1 1 0,0-1 0,-1 1 0,0-1 0,1 1 1,-1 0-1,-2-3 0,3 3-4,0 1-1,-1-1 1,1 1 0,-1 0-1,1-1 1,-1 1 0,1 0 0,-1 0-1,1-1 1,-1 1 0,1 0-1,-1 0 1,1 0 0,-1 0 0,0-1-1,1 1 1,-1 0 0,1 0 0,-1 0-1,1 0 1,-1 1 0,0-1-1,1 0 1,-1 0 0,-2 1 20,1 0-1,0 0 1,0 1-1,0-1 1,0 1 0,0-1-1,0 1 1,0-1 0,1 1-1,-1 0 1,1 0 0,-1 0-1,1 0 1,-2 4 0,0-1 7,1 1 0,0 0 0,1-1 0,-1 1 0,1 0 0,-1 11 0,0 2 36,-29 343 608,24 4-326,6-306-311,5 188 23,0-198-101,2 0 0,24 97-1,53 107-33,-66-202-184,2-1 0,47 92 1,-55-123-541,2-1 0,0 0 0,1-1 0,1 0 0,1-1 0,0-1 0,1-1 0,1 0 0,29 19-1,-8-12-3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9418,'102'25'4409,"-99"-24"-3994,0-1 0,0 2 0,0-1 0,0 0 0,0 1 0,0-1 1,3 3-1,1 8 798,-4-6-929,15 25 466,-1 2 1,-1-1-1,13 43 0,-3-8-228,66 125-1,-57-125-470,-11-23-44,12 26-2427,-35-68-122,-1-4 116,-1-1 1122,-3-16-804</inkml:trace>
  <inkml:trace contextRef="#ctx0" brushRef="#br0" timeOffset="1">527 38 10674,'0'10'4529,"-18"1"-2336,-4 4-1113,-8 25-568,-2 6-48,-2 23 120,3 9 88,-4-6 33,-3-5-105,3-10-344,3-5-112,1-12-128,6 0-24,3-4-112,3-5-72,7 3-328,4-10 8,13-1 295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9450,'29'41'4665,"-16"-8"-944,16 8-2833,-13 0-776,-2-4 0,-8-10-120,-12-11-88,9 1-160,-3-11-112,4-3-280,1 1-200,-5-5-1409,0-1 1473</inkml:trace>
  <inkml:trace contextRef="#ctx0" brushRef="#br0" timeOffset="1">453 12 9370,'4'20'4361,"-8"14"-1440,-3 4-1273,-18 17-808,-10 8-176,-14 3-432,-6 6-152,-2 0-40,-1-8 0,14 2 8,-7-8 0,19-8-264,14 4-176,-1-11-344,16-3-312,3-16 688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85 9042,'86'-48'3210,"-74"38"-1816,-11 3-581,-14 2 362,9 4-580,-6-3-347,0 2 0,0-1 0,0 1 0,0 1 0,-16-1 0,20 2-118,0 1 0,0 0 1,0 0-1,0 0 0,0 1 1,0 0-1,0 0 0,0 1 0,1-1 1,-1 1-1,-6 5 0,0 1-27,1 1 0,0 0 0,0 0 0,1 1 0,1 1 0,0 0-1,0 0 1,-10 19 0,6-6-49,2 0-1,0 1 1,-12 45-1,21-65-59,1 1 0,0 0 1,0 0-1,1 0 0,0 0 0,0-1 0,1 1 0,0 0 0,0 0 0,0 0 0,1-1 0,3 9 0,-4-12-8,1 0 1,-1 0-1,1 0 0,-1 0 1,1 0-1,0 0 0,0-1 0,0 1 1,0-1-1,1 1 0,-1-1 0,1 0 1,-1 0-1,1 0 0,0 0 1,0-1-1,0 1 0,0-1 0,0 1 1,0-1-1,0 0 0,0 0 1,1-1-1,-1 1 0,0-1 0,1 1 1,3-1-1,-3-1 6,0 0-1,0 1 1,-1-1 0,1-1-1,0 1 1,-1 0 0,1-1-1,-1 0 1,1 0-1,-1 0 1,0 0 0,0-1-1,0 1 1,0-1 0,0 0-1,2-3 1,7-8 29,-1 0 1,10-19-1,-9 15 5,-6 9-2,37-62 385,-43 71-396,0 0 0,0 0 1,0 0-1,1-1 0,-1 1 0,0 0 0,0 0 0,0 0 0,0 0 0,0 0 0,0 0 0,0 0 0,0 0 0,1 0 0,-1-1 0,0 1 0,0 0 1,0 0-1,0 0 0,0 0 0,0 0 0,1 0 0,-1 0 0,0 0 0,0 0 0,0 0 0,0 0 0,0 0 0,0 0 0,1 0 0,-1 0 0,0 0 1,0 0-1,0 0 0,0 0 0,0 0 0,0 0 0,1 0 0,-1 1 0,0-1 0,0 0 0,0 0 0,0 0 0,0 0 0,0 0 0,0 0 0,1 0 1,-1 0-1,0 1 0,0-1 0,0 0 0,0 0 0,0 0 0,0 0 0,0 0 0,0 0 0,0 0 0,0 1 0,0-1 0,0 0 0,0 0 0,0 0 1,0 0-1,4 10 343,3 33 270,20 62 0,-14-52-760,-11-41-103,0 0 1,1 0-1,0-1 1,1 1-1,1-1 0,0 1 1,0-2-1,1 1 1,0 0-1,9 9 0,3-4-295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1555 13635,'-6'15'2006,"-1"0"-1,-16 28 1,-52 56-661,55-75-1325,0 1 0,2 1 0,-23 41-1,39-61-29,-1 0-1,1 0 1,0 0-1,0 0 1,0 0-1,1 0 1,0 0-1,0 1 1,1-1-1,0 0 1,0 1-1,0-1 1,1 0-1,0 0 1,0 1-1,1-1 1,-1 0-1,1 0 1,1 0-1,-1 0 1,1-1-1,0 1 1,0-1-1,1 1 1,-1-1-1,1 0 1,1 0-1,-1-1 0,0 0 1,1 1-1,0-1 1,0-1-1,1 1 1,5 3-1,-8-6-9,0 1 0,0-1-1,0 0 1,0 0 0,0 0 0,0 0-1,0 0 1,1-1 0,-1 1-1,0-1 1,0 0 0,0 0-1,1 0 1,-1-1 0,0 1-1,0-1 1,0 0 0,0 0-1,5-1 1,-3-1 5,0 0 0,0 0-1,-1-1 1,1 1 0,-1-1 0,0 0 0,0 0-1,0 0 1,0-1 0,3-5 0,4-8 8,-1 0 0,0-1 0,-2 0 0,11-36 0,-6 9 7,-3 0 0,5-48 1,1-96-3,-12 134-1,21-724-38,-21 510 117,-3 203-60,2-22 27,-10-91-1,6 172-28,1 2 25,0-1 0,-1 1-1,0-1 1,-1 1-1,1-1 1,-1 1 0,-1 0-1,-4-10 1,7 16-32,0 0 1,0 0 0,0 1-1,0-1 1,0 0-1,0 0 1,0 0 0,0 0-1,0 1 1,0-1-1,0 0 1,0 0 0,0 0-1,0 1 1,0-1 0,0 0-1,0 0 1,0 0-1,-1 0 1,1 0 0,0 1-1,0-1 1,0 0-1,0 0 1,0 0 0,0 0-1,-1 0 1,1 0 0,0 1-1,0-1 1,0 0-1,0 0 1,-1 0 0,1 0-1,0 0 1,0 0-1,0 0 1,0 0 0,-1 0-1,1 0 1,0 0-1,0 0 1,0 0 0,-1 0-1,1 0 1,0 0 0,0 0-1,0 0 1,0 0-1,-1 0 1,1 0 0,0 0-1,0 0 1,0 0-1,0-1 1,-1 1 0,1 0-1,0 0 1,0 0 0,0 0-1,0 0 1,0 0-1,0-1 1,-1 1 0,1 0-1,0 0 1,0-1-1,-4 21 161,4-17-126,-44 468 837,44 1 403,7-290-974,48 288 0,-49-441-312,0-1-1,2 1 1,1-1-1,20 41 1,-24-59-303,1 1 1,0-1 0,1-1-1,0 1 1,0-1 0,1 0-1,0-1 1,1 0 0,0 0-1,0-1 1,0 0 0,1-1-1,21 11 1,0-5-928,9 0 445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13835,'26'42'8407,"-15"-24"-8328,0-1 0,1 0 0,23 25 0,-33-40-132,36 31-845,-35-31 430,0 0 0,0 0 0,0 0 0,0 0 0,0-1 1,0 0-1,6 2 0,16 1-744</inkml:trace>
  <inkml:trace contextRef="#ctx0" brushRef="#br0" timeOffset="1">387 97 5433,'4'-7'1100,"1"1"0,-1-1-1,0 0 1,4-11 0,-7 15-951,1-1 0,-1 1 0,0-1 1,0 1-1,0-1 0,-1 0 0,1 1 1,-1-1-1,0 0 0,0 1 0,0-7 1,0 10-127,0 0 0,0 0 0,-1 0 0,1 0 0,0 0 1,0-1-1,0 1 0,0 0 0,0 0 0,0 0 0,0 0 0,0 0 1,0 0-1,0 0 0,0 0 0,-1-1 0,1 1 0,0 0 0,0 0 1,0 0-1,0 0 0,0 0 0,0 0 0,-1 0 0,1 0 0,0 0 0,0 0 1,0 0-1,0 0 0,0 0 0,-1 0 0,1 0 0,0 0 0,0 0 1,0 0-1,0 0 0,0 0 0,0 0 0,-1 0 0,1 0 0,0 0 1,0 0-1,0 0 0,0 0 0,0 0 0,0 1 0,-1-1 0,-8 7 738,-5 13 443,3-1-415,1 2 0,1-1 0,1 1 0,-7 29 0,-12 86 1059,14-62-1120,-75 276 1594,42-187-1831,-8 27-996,52-181 300,2-7 125,0-1 1,0 1 0,0-1-1,-1 1 1,1-1 0,-1 0-1,1 1 1,-1-1-1,1 1 1,-1-1 0,0 0-1,0 0 1,1 1-1,-1-1 1,0 0 0,0 0-1,-2 1 1,3-2 54,0 0 0,0 0 0,0 0 1,0 0-1,0 0 0,0 0 0,0 0 0,-1 0 0,1 0 0,0 0 1,0 0-1,0 0 0,0 0 0,0 0 0,0 0 0,0 0 1,-1 0-1,1 0 0,0 0 0,0 0 0,0 0 0,0 0 0,0 0 1,0 0-1,0 0 0,0 0 0,0-1 0,0 1 0,-1 0 1,1 0-1,0 0 0,0 0 0,0 0 0,0 0 0,0 0 0,0 0 1,0 0-1,0-1 0,0 1 0,0 0 0,0 0 0,0 0 1,0 0-1,0 0 0,0 0 0,0 0 0,0-1 0,0 1 0,0 0 1,0 0-1,0 0 0,0 0 0,0 0 0,0-18-678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16147,'160'44'5666,"-99"-42"-4738,2-2-736,7 0-32,-10-2 8,-7-4-88,-2 3-80,-2-5-144,-3-2-40,-6-1-80,9 3-144,-16-8 352,-1-1-3385,-13 9 2561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52 9002,'-3'-11'7940,"-6"3"-6151,-17-5-2769,24 12 1288,-2-1-314,-2-1 9,0 1-1,0 0 1,0-1 0,0 2-1,0-1 1,-1 1 0,1 0-1,0 0 1,-1 1 0,1-1 0,0 2-1,-1-1 1,-11 3 0,2 1 225,0 1 1,0 1-1,1 1 1,-1 0-1,2 1 1,-1 1 0,-23 19-1,15-10 155,1 2 0,1 0 0,-31 40 0,32-34-270,1 1 0,2 0-1,0 2 1,-17 41 0,29-59-136,1-1 0,1 1 0,0 0 1,0 0-1,1 1 0,0-1 0,1 0 0,0 1 1,1-1-1,0 0 0,1 1 0,0-1 0,1 1 1,0-1-1,1 0 0,5 12 0,-7-20 22,1 0 0,-1 0-1,1 0 1,0 0 0,0 0-1,0 0 1,0-1 0,1 1-1,-1-1 1,1 1-1,-1-1 1,1 0 0,0 0-1,0 0 1,0 0 0,0-1-1,0 1 1,5 1 0,-2-2 2,0 0 0,0 0 0,0 0-1,1-1 1,-1 0 0,0 0 0,0 0 0,0-1 0,11-2 0,-3 0-10,-1-1 1,1-1-1,-1 0 1,-1-1-1,1-1 1,-1 0-1,0 0 0,16-13 1,6-12-84,-1-1 1,30-41-1,-51 60 103,-1-1-1,0 0 0,-1 0 1,-1-2-1,0 1 1,-2-1-1,0 0 0,-1 0 1,8-34-1,-14 51 12,0 0 0,0 0 0,0-1 0,1 1-1,-1 0 1,0 0 0,0-1 0,0 1 0,0 0 0,0 0-1,0 0 1,0-1 0,0 1 0,0 0 0,0 0 0,0-1-1,0 1 1,0 0 0,0 0 0,0-1 0,0 1 0,0 0-1,0 0 1,0-1 0,-1 1 0,1 0 0,0 0 0,0-1-1,0 1 1,0 0 0,0 0 0,-1 0 0,1 0 0,0-1-1,0 1 1,0 0 0,-1 0 0,1 0 0,0 0 0,0 0-1,0-1 1,-1 1 0,1 0 0,0 0 0,0 0 0,-1 0-1,1 0 1,-1 0 0,1 0 26,-1 1 1,1-1-1,-1 0 0,1 1 0,0-1 1,-1 1-1,1-1 0,-1 0 1,1 1-1,0-1 0,-1 1 0,1-1 1,0 1-1,-1-1 0,1 1 1,0 0-1,0-1 0,0 1 0,-1-1 1,1 1-1,0 0 0,0-1 0,0 2 1,-3 35-24,1 1 1,1 0 0,2-1-1,11 61 1,-11-94-337,0 1 0,1-1 0,-1 0 0,1 1 0,0-1 0,1 0 0,-1 0 0,1 0 0,0-1 0,0 1 0,0-1 0,0 1 0,0-1 0,1 0 0,-1 0 0,1-1 0,0 1 0,0-1 0,0 0 0,0 0 0,1 0 0,-1 0 0,0-1 0,1 0 0,6 2 0,12 0-728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1384 10738,'-22'29'7122,"-15"10"-4832,-1 1-1661,-1 4-209,23-28-314,1 1-1,0 1 0,2 0 1,0 1-1,-15 29 0,17-24 10,1 1-1,2 0 1,0 1-1,2 0 1,-4 30-1,10-51-132,1 1 0,-1-1 0,1 1 0,0-1 1,0 1-1,1-1 0,-1 0 0,1 0 0,0 0 0,1 0 0,-1 0 0,1 0 0,0-1 0,1 1 0,-1-1 0,1 0 0,-1 0 0,1 0 1,0 0-1,1-1 0,-1 1 0,1-1 0,-1 0 0,1-1 0,0 1 0,5 1 0,-6-2 6,1 0-1,-1 0 0,1 0 1,0-1-1,-1 0 0,1 0 1,0 0-1,0 0 0,-1-1 1,1 0-1,0 0 1,0 0-1,0-1 0,-1 0 1,1 1-1,0-2 0,0 1 1,-1 0-1,1-1 1,-1 0-1,1 0 0,-1 0 1,0-1-1,0 0 0,0 1 1,0-1-1,-1-1 1,1 1-1,5-8 0,-2 2 10,-1-1 0,-1 0 0,0 0 0,0-1 0,-1 1 0,4-20 0,10-72-33,-12 62 7,99-850-968,-93 710 847,-18-289-1,4 442 205,0 1 0,-2 0 0,-12-40 0,16 64-9,0 1-1,-1 0 1,1-1-1,-1 1 1,1 0-1,-1-1 1,0 1 0,1 0-1,-1 0 1,0 0-1,0 0 1,0 0-1,0 0 1,0 0 0,0 0-1,0 0 1,0 0-1,0 0 1,0 1-1,0-1 1,-1 0 0,1 1-1,0-1 1,0 1-1,-1-1 1,1 1-1,-1 0 1,1 0 0,0-1-1,-3 1 1,-1 21 86,4-13-110,-8 108 109,8 154 1,2-60 78,-11 126 437,-2 117 528,34-1-649,-22-445-554,3 16 27,0 0 0,10 33 0,-12-50-106,1 0-1,0 0 0,1-1 1,-1 1-1,1-1 1,0 0-1,0 0 1,1 0-1,0 0 1,0-1-1,0 1 1,0-1-1,1 0 0,8 6 1,-11-9-126,0 0 1,0 0-1,1 0 0,-1 0 0,0 0 1,0 0-1,1-1 0,-1 1 0,0-1 1,1 1-1,-1-1 0,1 0 1,-1 0-1,0 0 0,1-1 0,-1 1 1,1 0-1,-1-1 0,5-1 1,11-8-814</inkml:trace>
  <inkml:trace contextRef="#ctx0" brushRef="#br0" timeOffset="1">787 1829 11522,'9'6'2695,"0"0"0,16 14 0,12 19-56,27 50-2090,-61-84-354,21 32 21,-11-15-63,2 0 0,25 29 0,-31-40-325,-8-8-70,0-1-1,1 0 0,-1 0 1,1 1-1,0-1 0,0-1 1,0 1-1,0 0 1,0 0-1,0-1 0,4 3 1,-6-4 69,1 0 0,-1 0 0,1 0 0,0 0 0,-1-1 0,1 1 0,-1 0 0,1 0 1,-1 0-1,1-1 0,0 1 0,-1 0 0,1-1 0,-1 1 0,0 0 0,1-1 0,-1 1 0,1-1 0,-1 1 1,1-1-1,-1 1 0,0-1 0,1 1 0,-1-1 0,0 1 0,0-1 0,1 1 0,-1-2 0,6-14-1495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15435,'25'39'5609,"-53"29"-4408,-2 5-593,2 18-16,-1 11-72,0 5-176,-2-4-72,1-10-216,2-13-40,7-13-16,6-7-40,-1-14-240,9-11-104,4-8-280,1-7-184,11-9 576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14 11210,'-11'-4'1301,"-1"1"0,0 1 0,0 0-1,0 0 1,-21 1 0,16 2-770,0 1 0,0 0 0,-28 8 0,26-5-524,1 1 1,0 1-1,1 1 0,0 1 1,0 0-1,1 1 1,-30 23-1,40-27-11,-1 0-1,1 1 1,0 0 0,1 0-1,0 0 1,0 1-1,0-1 1,1 1 0,0 0-1,1 1 1,-1-1 0,2 0-1,-1 1 1,-1 16 0,3-18-38,0 1 0,1-1 1,0 1-1,1-1 0,0 1 0,0-1 1,0 0-1,1 1 0,0-1 1,1 0-1,-1 0 0,1 0 0,1 0 1,-1-1-1,1 1 0,0-1 0,9 10 1,-10-14 27,-1 1 0,0-1 0,1 0 1,-1-1-1,1 1 0,0 0 0,0-1 0,-1 1 1,1-1-1,0 0 0,0 0 0,0 0 0,0-1 1,1 1-1,-1-1 0,0 1 0,0-1 1,0 0-1,0 0 0,0 0 0,1-1 0,-1 1 1,0-1-1,0 0 0,0 0 0,0 0 1,0 0-1,0 0 0,4-3 0,3-2 29,0 0 0,0 0-1,-1-1 1,0 0 0,0-1-1,14-16 1,-14 13 25,-1-1 1,0 0-1,-1 0 0,-1 0 1,0-1-1,8-25 1,-13 37-35,1-4 91,0 0-1,1 0 0,-1 0 0,1 1 0,0-1 1,6-6-1,-9 11-74,0 0-1,1 0 1,-1 0 0,0-1 0,0 1 0,0 0-1,0 0 1,0 0 0,1 0 0,-1-1-1,0 1 1,0 0 0,0 0 0,1 0 0,-1 0-1,0 0 1,0 0 0,0 0 0,1 0-1,-1 0 1,0 0 0,0-1 0,1 1 0,-1 0-1,0 0 1,0 0 0,0 0 0,1 1 0,-1-1-1,0 0 1,0 0 0,1 0 0,-1 0-1,0 0 1,0 0 0,1 0 0,3 10 499,-1 11 240,-2 25-267,2-1-1,15 83 1,-14-115-906,0 0 1,0 0-1,1 0 1,1-1-1,0 0 0,13 19 1,-18-29 194,0-1 1,0 1-1,1-1 0,-1 0 1,1 1-1,-1-1 0,1 0 1,-1 0-1,1 0 0,0 0 1,-1 0-1,1-1 0,0 1 1,0 0-1,0-1 0,3 1 1,16 0-931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1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1328 11266,'20'-17'3435,"-30"22"-1401,-44 36-209,51-39-1749,-51 37 634,20-16-348,-31 29 0,46-36-190,1 1 1,0 1-1,1 1 1,2 0-1,-22 34 1,28-39-69,2 1 0,0 1 0,0-1 0,1 1 0,1 0 0,1 0 0,-3 21 0,6-31-103,1 1-1,-1 0 0,1-1 1,1 1-1,-1-1 0,1 1 1,1 0-1,-1-1 0,1 0 1,0 1-1,0-1 0,1 0 1,0 0-1,0 0 1,0 0-1,1-1 0,0 1 1,0-1-1,0 0 0,10 9 1,-7-9-20,0 1 1,0-1 0,1 0 0,0-1 0,0 0 0,0 0-1,0-1 1,0 0 0,1 0 0,0-1 0,-1 0-1,1-1 1,0 0 0,0 0 0,0-1 0,0 0-1,0 0 1,0-1 0,17-4 0,-15 3 20,0-2-1,-1 1 1,1-1 0,-1-1 0,0 0-1,0-1 1,0 1 0,-1-2-1,1 0 1,-2 0 0,1 0 0,-1-1-1,0 0 1,-1-1 0,9-12 0,-1-3-17,-2-1 0,-1-1 0,0 0 0,-2 0 0,8-37 0,-5 7-119,10-95-1,-7-220-335,-10 141 320,7 24-25,4-79 89,-16 192 170,-10-95 1,8 185-67,1-3 70,0 1 0,-1 0-1,0-1 1,0 1-1,0 0 1,-1 0-1,0 0 1,-3-7 0,5 12-65,0 0 0,0 0 1,0-1-1,0 1 1,0 0-1,0 0 1,0 0-1,0-1 0,0 1 1,0 0-1,0 0 1,0 0-1,-1 0 1,1-1-1,0 1 1,0 0-1,0 0 0,0 0 1,0 0-1,-1-1 1,1 1-1,0 0 1,0 0-1,0 0 0,0 0 1,-1 0-1,1 0 1,0 0-1,0 0 1,0 0-1,0 0 1,-1-1-1,1 1 0,0 0 1,0 0-1,0 0 1,-1 0-1,1 0 1,0 0-1,0 0 0,0 1 1,-1-1-1,1 0 1,0 0-1,0 0 1,0 0-1,-1 0 1,1 0-1,0 0 0,0 0 1,0 0-1,0 0 1,-1 1-1,1-1 1,0 0-1,0 0 0,0 0 1,0 0-1,0 1 1,0-1-1,-1 0 1,-2 16 107,-1 237 654,0 47-100,-8 559-207,32-582-439,-13-220-141,4 0 0,30 96-1,-39-147 72,9 23-365,-10-28 336,-1 0 1,1 0-1,-1 0 0,1 0 0,0 1 0,0-1 1,-1 0-1,1 0 0,0-1 0,0 1 0,0 0 1,0 0-1,0 0 0,0-1 0,0 1 1,1 0-1,-1-1 0,2 1 0,6-3-277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87 10842,'-38'-73'3498,"33"61"-1622,7 11-1333,7 13 4515,15 113-3205,-20-106-1766,1 0-1,0-1 0,1 0 0,2 1 0,0-2 0,0 1 0,12 16 1,86 110-54,-82-112-13,67 69-129,-85-94-38,0 0 1,0 0 0,1 0-1,0-1 1,8 5-1,-9-7-849,0-1 0,-1 1 0,2-2 0,7 4 0,-14-6-2544,-2-2 1774,1 0 358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10586,'50'4'3135,"-17"-1"-2450,1-1 0,52-3 1,-77 0-503,1 0 1,-1-1 0,0 0 0,0-1 0,0 1 0,0-2 0,0 1 0,0-1 0,-1-1 0,0 0 0,0 0 0,0 0 0,12-12 0,-3-5 768,-17 22-941,-1 0 1,1 0-1,0 1 1,0-1-1,-1 0 1,1 0 0,0 0-1,0 0 1,-1 0-1,1 0 1,0 0-1,0 0 1,-1 0 0,1 0-1,0 0 1,0 0-1,-1 0 1,1 0-1,0 0 1,0-1 0,-1 1-1,1 0 1,0 0-1,0 0 1,-1 0-1,1 0 1,0 0 0,0-1-1,0 1 1,-1 0-1,1 0 1,0 0 0,0-1-1,0 1 1,0 0-1,-1 0 1,1-1-1,0 1 1,0 0 0,0 0-1,0-1 1,0 1-1,0 0 1,0 0-1,0-1 1,0 1 0,0 0-1,0 0 1,0-1-1,0 1 1,0 0-1,0 0 1,0-1 0,0 1-1,0 0 1,0 0-1,0-1 1,0 1-1,0 0 1,1-1 0,-1 1-15,-1 0 0,1 1 0,0-1 1,-1 0-1,1 0 0,0 0 0,0 0 1,-1 0-1,1 1 0,0-1 0,0 0 1,-1 0-1,1 1 0,0-1 0,0 0 1,0 0-1,-1 1 0,1-1 1,0 0-1,0 1 0,0-1 0,0 0 1,0 0-1,0 1 0,0-1 0,-1 0 1,1 1-1,-1 3-16,-7 21-10,2 1 0,1-1 0,0 1 0,0 41 0,10 115-64,8 133 93,-14-274 313,-2 1 0,-2-1 0,-2 0 0,-2-1 0,-22 66 0,28-97-119,-1 0-1,-1 0 1,-10 16 0,14-23-182,0 0 0,0-1 0,0 1 0,0-1-1,0 1 1,-1-1 0,1 1 0,-1-1 0,1 0 0,-1 0 0,1 0 0,-1 0 0,0 0 0,0 0 0,1 0 0,-1 0 0,0-1 0,0 1 0,0-1 0,0 1 0,0-1 0,0 0 0,1 0 0,-1 0 0,0 0 0,0 0 0,-3-1 0,-3-2-146,0 0 1,0-1 0,1 0 0,-1 0 0,1-1 0,-9-8 0,-39-37-1527,52 47 1555,-28-31-1323,4-1 637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27 11514,'0'-1'208,"0"0"0,0-1 0,0 1 0,-1-1 0,1 1-1,-1 0 1,1-1 0,-1 1 0,1 0 0,-1 0-1,0-1 1,1 1 0,-1 0 0,0 0 0,0 0-1,0 0 1,0 0 0,0 0 0,0 0 0,0 0 0,-2-1-1,1 3-28,-1-1 0,1 0 0,0 1 0,0-1 0,0 1 0,0 0-1,0 0 1,0 0 0,0 0 0,0 0 0,0 0 0,0 0 0,-3 3 0,-133 101 2677,64-48-2406,68-52-429,-139 113 732,124-98-629,0 1 0,2 0 0,1 2 0,-25 38 1,18-19-50,-25 62 0,42-85-315,1 0 1,1 0-1,1 0 1,1 1 0,0 0-1,0 22 1,3-40 119,1 0 0,0-1 0,0 1 0,1 0 0,-1-1 0,0 1 0,0-1 0,1 1 0,-1 0 0,2 2 1,-2-4 42,0 0 1,0 0 0,1 1 0,-1-1 0,0 0 0,1 1-1,-1-1 1,0 0 0,0 0 0,1 1 0,-1-1-1,0 0 1,1 0 0,-1 0 0,1 0 0,-1 1 0,0-1-1,1 0 1,-1 0 0,0 0 0,1 0 0,-1 0 0,1 0-1,-1 0 1,0 0 0,1 0 0,-1 0 0,1 0 0,2-2-201,0 1 0,0-1 1,0 1-1,0-1 0,0 0 1,0 0-1,-1 0 1,1-1-1,2-2 0,23-23-463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84 165 7290,'16'-38'1697,"40"-71"1,-55 108-1557,0 0-1,0 0 1,0-1 0,0 1 0,0 0-1,0 0 1,0 0 0,0 0-1,0 0 1,1 0 0,-1 0 0,0 0-1,1 1 1,-1-1 0,0 0 0,1 1-1,-1-1 1,1 1 0,-1 0-1,1-1 1,-1 1 0,1 0 0,-1 0-1,1 0 1,-1 0 0,1 0 0,0 0-1,-1 1 1,1-1 0,-1 0-1,0 1 1,1-1 0,-1 1 0,1 0-1,-1-1 1,0 1 0,1 0 0,-1 0-1,2 1 1,6 5 287,0 0 1,-1 0-1,0 0 0,9 11 1,-15-16-470,15 19 314,0 1 0,-2 0 0,0 1 0,-2 1 1,-1 0-1,17 46 0,-10-13 90,-2 2 0,8 60 1,-5 17 70,-6 0 1,-6 1 0,-17 243 0,-11-186 102,-9-1 1,-57 203 0,63-319-415,-2-2 0,-5-1-1,-2-2 1,-43 70 0,24-40-123,36-68-206,-33 53 1,44-81-53,0-1 0,0 1 0,-1-1 0,0 0 0,0 0 0,-10 8 0,16-13 197,-1 0 0,0 0 0,0 0 0,0 0 0,0 0 0,0 0 0,0 0-1,0 0 1,0 0 0,0 0 0,0 0 0,0 0 0,0 1 0,0-1 0,0 0 0,0 0 0,0 0-1,0 0 1,1 0 0,-1 0 0,0 0 0,0 0 0,0 0 0,0 1 0,0-1 0,0 0 0,0 0-1,0 0 1,-1 0 0,1 0 0,0 0 0,0 0 0,0 0 0,0 0 0,0 1 0,0-1 0,0 0-1,0 0 1,0 0 0,0 0 0,0 0 0,0 0 0,1 0-1759,-1-1 913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9698,'0'12'6606,"-6"0"-3948,-20 15-2033,20-21-322,-14 13-79,-54 55 834,63-62-855,0 1 0,1 0 0,1 0 0,-12 24 0,-8 33 285,4 1-1,-28 120 0,26-63-373,5 1 0,6 1 0,1 167 0,16-255-144,1-1-1,3 1 0,1-1 1,2 0-1,2 0 1,1-1-1,3-1 1,1 0-1,1-1 1,37 61-1,-42-83-212,1 0 0,0 0-1,1-1 1,1-1 0,0 0-1,1-1 1,0-1 0,1 0 0,1-1-1,25 13 1,-26-16-527,0-1-1,1-1 1,0 0-1,0-2 1,0 0 0,1-1-1,21 2 1,-1-6-1168,-3-8 981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201 906 7794,'0'0'95,"0"0"-1,0 0 1,0 0 0,0-1 0,0 1 0,0 0 0,0 0 0,0 0 0,0 0 0,0 0-1,0 0 1,0 0 0,0 0 0,0 0 0,0 0 0,1 0 0,-1 0 0,0 0 0,0 0 0,0 0-1,0 0 1,0-1 0,0 1 0,0 0 0,0 0 0,0 0 0,0 0 0,0 0 0,0 0-1,0 0 1,1 0 0,-1 0 0,0 0 0,0 0 0,0 0 0,0 0 0,0 0 0,0 0-1,0 0 1,0 0 0,0 0 0,0 0 0,0 0 0,0 1 0,1-1 0,-1 0 0,0 0 0,0 0-1,0 0 1,0 0 0,0 0 0,0 0 0,0 0 0,0 0 0,0 0 0,0 0 0,0 0-1,0 0 1,0 0 0,0 0 0,0 0 0,0 0 0,0 1 0,0-1 0,0 0 0,-2-10 2975,-9-22-1885,-160-445 231,166 461-1319,1 0 0,0-1 0,1 0-1,1 0 1,1 0 0,1-24 0,0 34-79,1 1 1,0 0-1,1-1 1,0 1-1,0 0 1,0 0-1,1 0 1,-1 0-1,1 0 1,1 1 0,-1 0-1,1-1 1,0 1-1,0 0 1,1 1-1,-1-1 1,1 1-1,0 0 1,0 0-1,1 0 1,5-3-1,10-4 93,0 0-1,0 1 1,1 1-1,33-8 1,-4 1 305,81-20 650,-108 31-934,1 1 0,-1 0 0,38 1 0,-52 4-138,-1-1 0,1 2 0,-1-1 0,1 1 0,-1 1 0,0-1 0,0 1 0,18 9 0,-24-10 11,0 0 0,0 0 0,0 0 0,0 0 0,0 0 0,0 1 0,-1-1 0,1 1 0,-1 0 0,0 0 0,1 0 0,-1 0 0,-1 0 0,1 0 0,0 0 0,-1 1 0,0-1 0,1 1 0,-1-1 0,-1 1 0,1-1 0,0 1 0,-1 0 0,0-1 0,0 1 0,0 3 0,-4 16 162,-1 0 0,-1 0 0,-1-1 0,-11 25 0,-13 43 66,-6 62-149,-22 78-42,-19 160 67,76-379-107,0 0 1,1 0-1,0-1 0,1 1 1,2 19-1,-1-27-2,0 0 0,0 0 0,0 0 0,0 0 0,0 0 0,1 0 0,-1 0 0,1-1 0,0 1 0,0 0 0,0-1 0,0 1 0,0-1 0,1 0 0,-1 0 0,1 0 0,-1 0 0,1 0 1,0-1-1,0 1 0,-1-1 0,6 2 0,14 5 14,1-1 1,0-1-1,0-1 1,1-2 0,0 0-1,-1-1 1,1-1 0,0-2-1,43-5 1,-27-1-753,0-2 0,0-1 0,-1-2 0,72-34 0,-109 45 538,13-8-1045,-15 9 1126,0 0 0,1 0 0,-1 0 0,0-1 0,1 1 0,-1 0 0,0-1 0,0 1 0,1 0 0,-1-1 0,0 1 0,0 0 0,0-1 0,0 1 0,1-1 0,-1 1 0,0 0 0,0-1 1,0 1-1,0 0 0,0-1 0,0 1 0,0-1 0,0 1 0,0-1 0,0 1 0,0 0 0,0-1 0,0 1 0,-1 0 0,1-1 0,0 1 0,0-1 0,0 1 0,0 0 0,-1-1 0,1 1 0,0 0 0,-1-1 0,-14-11-1617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2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1608 13947,'254'98'5353,"-171"-98"-3568,21-5-1513,-8-10-32,-6-10-280,-4 1-232,-20-10-585,4-1-375,-21-2-408,-9-1 912</inkml:trace>
  <inkml:trace contextRef="#ctx0" brushRef="#br0" timeOffset="1">1642 4 7698,'16'-1'3841,"-13"0"-3295,0 0 0,-1 1 0,1 0 0,0-1 0,0 1 0,0 1 0,0-1 0,0 0 0,0 1 0,-1-1 0,1 1 0,0 0 0,0 0 1,4 2-1,-3 6 2295,-2-2-3003,19 15 190,-9-9 52,0 0 0,-1 0 0,-1 1 0,0 0 0,-1 1 0,12 28 0,-6-3 133,-2 1 0,-2 1 0,-1 0 0,-3 0 0,3 46 0,-9 218 128,-37 57-296,29-311-43,-51 365 72,23-175 25,26-182-76,-43 270 182,37-260-338,-3-1 0,-42 108 0,52-158-144,-1 0 0,-1 0 0,0-1 0,-2 0-1,-14 17 1,19-27 319,0 0 0,-1-1 1,0 0-1,0-1 0,0 0 0,-1 0 0,0-1 1,0 0-1,0 0 0,-1-1 0,1 0 0,-13 3 0,-60 6 613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14675,'64'-5'6828,"31"-16"-5621,-10 1-907,-23 13-4,0 2 1,120 7-1,-56 1-165,-101-2-552,0 2 0,0 0 0,36 10 0,-52-11 110,-8-2 227,0 0-1,0 0 0,0 0 0,0 1 0,0-1 0,0 0 0,0 1 0,0-1 1,0 0-1,0 1 0,0-1 0,0 1 0,0 0 0,0-1 0,-1 1 1,1 0-1,0-1 0,0 1 0,-1 0 0,1 0 0,0 0 0,-1-1 1,1 1-1,-1 0 0,1 0 0,-1 0 0,1 0 0,-1 0 0,1 2 0,-2 16-656</inkml:trace>
  <inkml:trace contextRef="#ctx0" brushRef="#br0" timeOffset="1">158 551 14467,'0'4'460,"1"-1"1,0 0-1,0 1 0,1-1 0,-1 0 0,0 1 1,1-1-1,0 0 0,0 0 0,0 0 1,0-1-1,0 1 0,5 4 0,-2-3-245,1 0-1,-1 0 0,1 0 0,0-1 0,0 0 1,11 4-1,0-1-90,0-2 1,0 0 0,1-1-1,30 2 1,200-6 1714,-56-2-1198,-172 4-715,1 1 0,-1 1 0,0 1 0,0 1-1,34 12 1,-52-16-118,1 0-1,-1 0 0,0 0 1,1 1-1,-1-1 1,0 0-1,0 1 1,0 0-1,0-1 1,0 1-1,0 0 1,-1 0-1,1 0 1,-1 0-1,1 0 1,-1 0-1,0 1 1,0-1-1,0 0 1,0 1-1,0-1 1,0 1-1,-1-1 1,1 5-1,-4 2-898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10642,'63'-42'5736,"3"5"-4341,-46 27-1433,0 2 0,0 0 0,1 1 0,40-8-1,-50 13 105,-5 1 129,-1 1-1,1-1 1,-1 0 0,0-1-1,1 1 1,-1-1 0,0 0-1,7-4 1,17 40 923,-16-20-1115,-5-6 7,0 1-1,-1 0 0,0 1 0,11 19 0,13 21 424,-31-50-416,0 1 0,0-1 0,0 1-1,0-1 1,0 1 0,0-1 0,0 1-1,0-1 1,0 1 0,0-1-1,0 1 1,0-1 0,0 1 0,0-1-1,0 1 1,-1-1 0,1 1 0,0-1-1,0 0 1,-1 1 0,1-1-1,0 1 1,0-1 0,-1 0 0,1 1-1,0-1 1,-1 0 0,1 1 0,-1-1-1,1 0 1,-1 1 0,-18 10 236,12-8-212,-68 43 229,-41 27-155,96-59-63,1 1 0,0 1 0,-24 27 0,36-34 9,1 0 0,-1 1 0,2 0 0,-1 0 0,1 0 0,1 1 0,0 0 0,0 0 0,-1 11 0,-3 18 603,-3 47 1,9-70-492,0 0-46,1 0 1,0 1-1,1-1 1,1 0-1,1 0 1,0 1 0,1-1-1,10 31 1,-11-44-324,1 3 250,-3-2-4669,0-5 3437</inkml:trace>
  <inkml:trace contextRef="#ctx0" brushRef="#br0" timeOffset="1">249 1156 12395,'6'38'4849,"9"-7"-2929,-3-5-760,-7-12-111,7 0-281,-3-4-848,-6-8 2784,-32-2-2192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594 209 3793,'44'43'4491,"-45"-48"2204,1 3-6311,-1 0 0,1 0 0,-1 0 0,1 0 0,-1 0 0,0 0 0,0 0 0,0 0 0,-2-3 0,-25-17 325,12 9-485,6 4-37,0 1-1,0 1 1,-1-1 0,0 2 0,-22-10-1,-153-60 665,146 61-812,-1 2-1,0 3 0,-57-9 1,93 19-37,-1-1 1,1 1 0,-1 0-1,1 0 1,-1 1-1,-8 1 1,13-2 4,0 0-1,-1 0 1,1 1 0,0-1-1,0 0 1,-1 1-1,1-1 1,0 1 0,0-1-1,0 1 1,0 0 0,0-1-1,0 1 1,0 0 0,0 0-1,0 0 1,0-1-1,0 1 1,0 0 0,0 0-1,1 1 1,-1-1 0,1 0-1,-1 0 1,0 0 0,1 0-1,0 1 1,-1-1-1,1 2 1,-7 14 158,2 9-167,2 0 1,1 1-1,1 0 0,2 28 0,18 110-40,-6-62 40,34 719 33,-38-127 37,-7-620 141,-1-73-208,-1-2-2,0 0 26,0 0 42,0 0 45,0 0 14,0 0-9,26 6 54,-3-1-150,1-1-1,44 1 1,382 21-174,-383-20-43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83 7994,'-84'16'2579,"83"-16"-2537,0 1-1,0-1 1,0 0-1,1 0 1,-1 0 0,0 0-1,0 0 1,0 0-1,0 0 1,1 0-1,-1 0 1,0 0 0,0 0-1,0 0 1,1-1-1,-1 1 1,0 0 0,0 0-1,0-1 1,1 1-1,-1-1 1,0 1 0,1-1-1,-1 1 1,0-1-1,1 1 1,-1-1 0,1 0-1,-1 1 1,1-1-1,-1 0 1,1 1 0,0-1-1,-1 0 1,1 0-1,0 1 1,-1-1 0,1 0-1,0 0 1,0 0-1,0 1 1,0-1 0,0 0-1,0 0 1,0 0-1,0 0 1,0 1 0,0-3-1,0-1 211,0-12 459,0 11-347,0 1 0,0-1 0,0 0 0,-1 0 0,1 1 0,-1-1 0,-3-7 0,4 12-286,0 0 0,0-1 0,-1 1 0,1 0 0,0 0 0,0 0 0,0-1 0,0 1 0,-1 0 0,1 0-1,0-1 1,0 1 0,0 0 0,0 0 0,0 0 0,0-1 0,0 1 0,0 0 0,0-1 0,0 1 0,0 0 0,0 0 0,0-1 0,0 1-1,0 0 1,0 0 0,0-1 0,0 1 0,0 0 0,0 0 0,0-1 0,0 1 0,1 0 0,-1 0 0,0 0 0,0-1 0,0 1 0,0 0 0,1 0-1,-1 0 1,0-1 0,0 1 0,0 0 0,1 0 0,-1 0 0,0 0 0,0 0 0,1 0 0,-1-1 0,0 1 0,0 0 0,0 0 0,1 0-1,-1 0 1,0 0 0,1 0 0,-1 0 0,0 0 0,0 0 0,1 0 0,-1 0 0,0 0 0,0 0 0,1 0 0,-1 1 0,0-1 0,0 0 0,1 0-1,2 1-71,0 0 0,-1 1-1,1-1 1,0 0-1,-1 1 1,1 0 0,-1 0-1,1-1 1,2 4-1,7 7 32,-1 0-1,0 1 1,-1 0-1,0 1 1,9 18-1,65 110 93,-69-122-122,0-1-1,1 0 1,1-1-1,33 28 0,-13-16 32,-1 2 0,39 46 0,-57-57-6,0 2 0,-2 0 0,-1 1 0,0 0 0,13 32 0,-24-45-30,1 0 0,0 0 0,0 0 0,1-1-1,1 0 1,0 0 0,0 0 0,14 12 0,-15-19-5,-6-6-294,1 2-4056,-2 1 4060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12515,'-1'2'5148,"-4"6"-4771,4-8-341,1 1 1,-1-1 0,0 0-1,0 0 1,0 1 0,1-1-1,-1 0 1,0 1 0,1-1-1,-1 1 1,0-1 0,1 1-1,-1-1 1,0 1-1,1 0 1,-1-1 0,0 2-1,-9 9 174,-22 20 513,2 1-1,-39 53 1,-36 70 242,41-56-733,-16 20-68,56-89-100,-31 44 137,50-65-182,0 0 0,0 0-1,1 1 1,0-1 0,0 1 0,-3 19-1,-18 77 30,15-70-1113,2 1 1,-7 58-1,15-83-363,2-1 580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13099,'91'44'4937,"0"-1"-3937,1-2-272,-26-7-416,-14-13-176,-18-10-80,-5-8-56,-14-8-144,-3-4-88,-4-17-528,-3 0-488,-7-12 800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12779,'-2'23'6673,"-3"0"-3512,-17 39-3525,13-40 1248,-20 47 10,-46 81 0,15-32-812,49-91-141,0 1-1,-9 39 1,19-60-125,-2 0 0,1 0 1,-1-1-1,1 1 0,-2-1 0,1 0 0,-1 0 0,0 0 0,0 0 0,-9 8 0,4-1-1117,14-4 540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517 370 6617,'1'-1'154,"6"-6"961,0 0-1,-1-1 1,1 1 0,7-14 0,-13 19-998,0-1 1,1 1-1,-1-1 0,0 0 0,0 0 1,-1 1-1,1-1 0,-1 0 0,1 0 1,-1 0-1,0 0 0,0 0 0,0 0 0,0 0 1,-1 0-1,1 1 0,-1-1 0,1 0 1,-1 0-1,-2-5 0,-3-1 157,0-1 0,0 1 0,-1 0-1,0 1 1,0 0 0,-1 0 0,0 0 0,0 1-1,-1 0 1,0 1 0,-18-10 0,-12-4 887,-69-25 0,87 38-1044,-40-18 67,-80-26-340,139 51 166,0-1 0,0 1-1,0 0 1,0-1-1,0 1 1,0 0-1,0 0 1,0 0-1,0 0 1,0 1 0,0-1-1,0 1 1,0-1-1,0 1 1,0 0-1,0-1 1,0 1 0,0 0-1,1 0 1,-1 0-1,0 1 1,1-1-1,-1 0 1,1 1 0,-1-1-1,1 1 1,-1-1-1,1 1 1,0-1-1,0 1 1,0 0 0,0 0-1,0 0 1,1 0-1,-2 3 1,-2 8 80,0 1 1,1-1 0,1 1-1,-1 17 1,1-17 5,-3 76 165,6 100 0,1-78-256,10 398 12,4-314 20,1 44 7,-17-224-18,-1 4 28,2 0 1,0-1-1,1 1 1,1 0-1,7 23 0,-9-41-15,0-1-1,0 1 0,1 0 0,-1-1 1,0 1-1,1-1 0,0 0 0,-1 1 1,1-1-1,0 0 0,-1 0 0,1 0 1,0 0-1,0 0 0,0-1 0,0 1 1,2 0-1,39 8 226,-37-7-195,8-1 5,-1 0 0,0-1 0,1-1 0,19-2 0,16-1-15,163 8-1668,-177-1 694,6 6 385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11258,'8'6'6567,"6"-4"-3925,20-5-2687,-19 2 872,-11 1-713,0 0 0,0 0 1,0 0-1,0 1 0,0 0 1,0 0-1,0 0 0,0 0 1,0 1-1,-1-1 1,1 1-1,-1 0 0,6 3 1,1 4 194,0-1 1,16 19 0,13 10-4,17 3-179,-36-26-110,-1 0-1,0 1 1,-1 1 0,23 25 0,121 180-2680,-161-220 2580,15 22-1279,-15-22 1277,-1-1 0,0 1 0,1-1 0,-1 1 0,0-1 0,1 1 1,-1-1-1,0 1 0,1-1 0,-1 1 0,1-1 0,-1 0 1,1 1-1,-1-1 0,1 0 0,-1 1 0,1-1 0,-1 0 0,1 0 1,0 0-1,-1 1 0,1-1 0,-1 0 0,1 0 0,0 0 1,-1 0-1,1 0 0,-1 0 0,1 0 0,0 0 0,-1 0 0,1 0 1,-1-1-1,1 1 0,0 0 0,-1 0 0,1 0 0,-1-1 1,1 1-1,0-1 0,12-23-813</inkml:trace>
  <inkml:trace contextRef="#ctx0" brushRef="#br0" timeOffset="1">732 0 13811,'1'3'823,"0"0"1,0 0-1,0-1 1,-1 1-1,1 0 1,-1 0-1,0 5 0,-4 23 1115,-17 31-2827,15-46 1667,-65 158 899,13-36-392,2-12-491,37-88-689,1 0 0,3 1 0,1 1 0,-13 56 0,6 52-471,19-140 18,1-1 0,0 1 0,0 0-1,1-1 1,0 1 0,0 0 0,1 0-1,2 13 1,-3-20 340,1-1 0,-1 1 0,1 0 0,-1-1 0,1 1 1,-1 0-1,1-1 0,-1 1 0,1-1 0,-1 1 0,1-1 0,0 1 0,-1-1 0,1 1 0,0-1 0,0 0 0,-1 1 0,1-1 0,0 0 0,0 1 0,-1-1 0,1 0 0,0 0 0,0 0 0,0 0 0,1 0 1,27 1 436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12611,'2'1'350,"0"0"1,0 0 0,0 0 0,0 1-1,0-1 1,0 1 0,0-1 0,-1 1-1,1 0 1,-1 0 0,1 0 0,-1 0-1,1 0 1,1 3 0,-2-1-148,0 0 0,1 0 1,-1-1-1,-1 1 0,1 0 0,0 0 1,-1 0-1,0 5 0,-1 5 72,-1 0 0,0 0 0,-8 25-1,8-34-1,-55 182 2473,-12 46-1454,62-210-1522,-13 30 0,4-13-669,15-38 727,0 0 0,1 0 0,-1 1-1,1-1 1,0 0 0,0 1 0,0-1 0,0 0 0,1 5 0,-1-6 13,0-1 1,0 1-1,0 0 1,0 0-1,1 0 1,-1-1-1,0 1 1,1 0-1,-1 0 0,1-1 1,-1 1-1,1 0 1,-1-1-1,1 1 1,0 0-1,-1-1 1,1 1-1,-1-1 0,1 1 1,0-1-1,0 0 1,-1 1-1,1-1 1,0 1-1,0-1 0,0 0 1,-1 0-1,1 0 1,0 1-1,1-1 1,22 0-1011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292 826 12003,'11'3'5074,"-26"-14"-3217,-3-3-2262,-6-10 240,1-1 0,1-1 0,-28-44 0,29 40 779,0 0 119,2 0 0,-30-65 1,41 75-719,1 0-1,0-1 1,2 0 0,0 0-1,2 0 1,-2-26 0,4 35 74,1 0 1,0 0-1,1 0 1,3-16-1,-2 21-3,0 1-1,0-1 0,1 1 0,0 0 0,0 0 0,0 0 0,1 0 0,0 0 1,6-6-1,3-3-53,1 1 1,0 1-1,1 0 1,1 1-1,0 0 1,0 1 0,1 1-1,1 1 1,0 0-1,0 1 1,1 1-1,-1 1 1,1 1-1,1 0 1,-1 2 0,1 0-1,-1 1 1,1 1-1,0 1 1,0 0-1,36 7 1,-23-2-1,1 1 51,65 18 0,-90-21-76,-1 0 1,1 0-1,-1 1 1,0 0-1,0 1 1,0 0-1,-1 0 0,1 1 1,-1 0-1,-1 0 1,1 0-1,7 11 1,-10-11 6,-1 0 0,0 1 0,0-1 0,0 1 0,-1 0 0,0 0-1,-1 0 1,1 0 0,-1 0 0,0 0 0,-1 0 0,0 0 0,0 0 0,-2 8 0,-2 13 83,-1-1-1,-10 33 1,12-50-83,-110 297 307,96-266-309,2 2-1,3-1 1,-14 79-1,22-93-1,1 1 0,2-1 0,0 1 0,2 0-1,2-1 1,10 53 0,-10-71 9,0-1 1,1 0-1,1 0 0,-1 0 0,1-1 1,0 0-1,1 1 0,0-2 0,1 1 1,-1-1-1,1 0 0,1 0 1,-1-1-1,1 0 0,0 0 0,1-1 1,11 6-1,-9-5-46,0-1 0,1-1 0,0 1 0,0-2 0,0 0 0,0 0-1,0-1 1,1-1 0,-1 0 0,0 0 0,1-1 0,-1-1 0,17-3 0,-27 4-97,-1 0-1,1-1 1,0 1-1,0-1 1,-1 0-1,1 1 1,0-1-1,-1 0 1,1 0-1,-1 0 1,1 0-1,-1 0 1,0-1 0,1 1-1,-1 0 1,0-1-1,0 1 1,0-1-1,0 1 1,0-1-1,0 1 1,1-4-1,-1 0-538,1 0 0,-1-1 0,-1 1 0,1 0 0,-1-1 0,0-9 0,-1-11-275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15 225 11827,'-14'45'5057,"54"-48"-1913,13-5-1991,19-13-609,12 2 88,0-5-256,-1-1-144,-2-4-64,-9-2 0,-14-1-176,2 9-64,-6 8-240,-1 0-256,-2 7-488,-4-4-225,4 7-623,-5 5 1128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11835,'17'-1'2593,"1"-1"1,20-6-1,68-25-2195,-65 19 127,132-38 479,-155 46-620,29-13-1,-38 14-232,0 1 1,0 0-1,1 0 1,0 1-1,-1 0 0,1 1 1,0 0-1,0 1 1,0 0-1,12 0 0,-22 1-153,1 0 0,-1 1 0,1-1-1,-1 0 1,1 0 0,-1 1-1,1-1 1,0 0 0,-1 0 0,0 1-1,1-1 1,-1 0 0,1 1 0,-1-1-1,1 1 1,-1-1 0,0 1-1,1-1 1,-1 1 0,0-1 0,1 1-1,-1-1 1,0 1 0,0-1-1,0 1 1,1 0 0,-1-1 0,0 2-1,0 16-48,0-16 46,1 136-10,-12-36 39,1-20-15,-3 11 10,6-58 3,-2 49-1,7 0 125,3 0 0,4 0 0,29 154 0,25-18 188,-33-132-109,-3 1 0,13 113 0,-35-201-209,-1 0 0,0-1 0,0 1 0,-1 0 0,1 0 0,0 0 0,0 0-1,0 0 1,-1 0 0,1 0 0,0 0 0,-1 0 0,1 0 0,-1-1 0,1 1 0,-1 0-1,1 0 1,-1 0 0,0-1 0,1 1 0,-1 0 0,0-1 0,-1 2 0,-22 9 229,4-2-177,0 3-115,-1-2-1,-1 0 1,1-2-1,-43 12 1,13-5-527,26-8 108,0-2 0,-43 4-1,38-6-270,-44 11-1,50-6 2175,7 2-764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11851,'19'-21'1385,"-7"7"329,2 0 1,0 1-1,22-16 1,11-1-1629,0 2 1,90-38 0,107-24 2196,-229 84-2095,1 2 0,1 0 0,18-2 1,-29 5-180,1 1 0,-1 0 0,0 0 0,0 0 0,0 1 0,0 0 0,0 0 0,0 0 0,0 1 0,0 0 0,9 4 0,-7-1-12,-1 1-1,1-1 0,-1 1 1,0 1-1,0-1 0,-1 1 0,0 0 1,0 1-1,-1 0 0,0 0 1,0 0-1,-1 0 0,6 17 1,0 4 81,-1 0 0,9 58 0,-9-10 165,-1 134 0,-8-157-185,-2 175 83,12 245 42,-10-470-181,25 189 63,-19-158-61,3 0-1,0-1 1,21 48 0,-23-64 7,-1 0 1,-1 1-1,4 24 1,7 24 86,-14-60-79,0 1 0,0-1 0,0 1 0,-1-1 0,0 1 0,0-1 0,-1 1 1,0 0-1,0-1 0,-1 1 0,-2 10 0,-3 2 21,5-14-19,-1 0-1,0 0 0,0 0 0,-5 9 0,-16 33 403,20-38-253,-2 0 0,1 0 0,-8 11 0,0-4 52,4-3-114,-1-1 0,-1 0-1,0 0 1,-22 19-1,-61 40-275,81-64-56,0-1 0,-1 0 0,0 0 1,0-2-1,-1 1 0,-15 3 0,25-8 270,-1 0 0,1-1-1,0 1 1,0-1-1,-1 0 1,1 0 0,0-1-1,0 1 1,-1-1 0,1 0-1,0 0 1,0 0-1,0 0 1,-7-4 0,-23-14 450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16155,'46'-2'4591,"24"0"-1514,-33 0-2574,-1-1 0,52-12 0,231-50 1117,-197 42-1450,-120 23-170,316-48-20,-235 50-1290,-28 0 1516,-44-2 122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873 326 7554,'2'0'273,"-1"0"1,0-1-1,1 1 1,-1-1-1,0 1 1,0-1-1,0 1 0,0-1 1,0 0-1,1 0 1,-1 0-1,0 1 1,-1-1-1,1 0 1,0 0-1,0 0 1,0 0-1,-1-1 1,1 1-1,0 0 1,-1 0-1,1-2 1,0 0-158,-1 1 0,0 0 1,0 0-1,0-1 0,0 1 1,0 0-1,0 0 0,-1-1 0,1 1 1,-1 0-1,0 0 0,-1-3 1,-2-4-167,-1 0 0,0 0 1,-1 1-1,-12-15 0,1 4 19,-73-79 306,77 85-133,-1 1 0,-1 0 0,1 1 0,-1 1 0,-18-9 0,24 15-123,0 1 0,-1-1-1,1 2 1,-1-1-1,0 1 1,0 1-1,0-1 1,0 2-1,0 0 1,-14 1 0,-6 3-48,0 1 0,-30 9 0,5 0 160,40-11 187,0 1 1,0 1-1,0 0 1,1 1 0,-24 14-1,33-18-238,0 1 0,1 1-1,-1-1 1,1 1 0,0-1-1,0 1 1,0 0-1,0 1 1,1-1 0,-1 1-1,1 0 1,0-1 0,1 1-1,-1 1 1,1-1-1,0 0 1,0 0 0,-2 12-1,1 35 45,4 68-1,2-42-19,0 59 42,0 78-71,-5-156 131,-15 95-1,-24 53 332,-16 90-523,5 57-338,47-292 596,5-61-256,0 0 0,0-1-1,0 1 1,0 0 0,0-1 0,1 1 0,-1-1 0,0 1-1,0 0 1,1-1 0,-1 1 0,0-1 0,1 1 0,-1-1-1,0 1 1,1-1 0,-1 1 0,1-1 0,-1 1 0,1-1-1,-1 0 1,1 1 0,-1-1 0,1 0 0,-1 1 0,1-1 0,-1 0-1,1 0 1,0 1 0,-1-1 0,1 0 0,-1 0 0,1 0-1,1 0 1,26-1 124,-20 1-149,160-7 174,-40 3-94,-98 2-228,59 5-1,-73-1 491,-1 1-1,0 1 1,0 0 0,0 0-1,25 13 1,-16-5 632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11626,'-3'21'4625,"-11"14"-2400,-12 25-2177,-3 12-48,-13 35 24,1 8 8,3 6 40,1-8-16,9-30 48,2-11-144,-3-16-424,6-4-256,-3-4-609,8-7-335,7-13 1072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13699,'12'0'4673,"8"0"-4057,1 8-296,7 6 184,-2-1 88,0 6-208,-2-2 49,1 5-121,2-2-64,-2 6-56,2 2-112,1 3-72,-4 4-88,6 5-144,-7-4-72,3 7-273,7 6 3322,-1-9-2129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14747,'6'41'5782,"-6"-34"-5729,0 0 0,0 0-1,-1 0 1,0-1 0,0 1 0,-1 0-1,1-1 1,-1 1 0,-1-1 0,1 0 0,-1 0-1,-4 6 1,-27 42 950,-82 96 1,31-42-15,34-35-669,4 3 0,3 2 0,-44 111 0,70-141-647,2 1 1,3 1-1,2 1 1,-5 52-1,12-45 1177,7-38-209</inkml:trace>
  <inkml:trace contextRef="#ctx0" brushRef="#br0" timeOffset="1">742 893 14147,'-2'15'5417,"1"2"-3368,-8-2-1689,-5 5-72,-12 9 24,-6-3-56,0 8-144,-4 7-32,1 4 16,5 2 0,-4-4-8,2 1-40,13-4-184,3 0-168,5-6-176,3-4-112,1-5 360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9954,'0'0'142,"0"1"-1,0-1 1,0 0 0,0 0-1,0 0 1,1 1-1,-1-1 1,0 0 0,0 0-1,0 0 1,0 0-1,0 1 1,0-1 0,0 0-1,1 0 1,-1 0 0,0 0-1,0 0 1,0 0-1,0 1 1,1-1 0,-1 0-1,0 0 1,0 0-1,0 0 1,1 0 0,-1 0-1,0 0 1,0 0 0,0 0-1,1 0 1,-1 0-1,0 0 1,0 0 0,0 0-1,1 0 1,-1 0-1,0 0 1,0 0 0,0 0-1,1 0 1,-1 0 0,0 0-1,0-1 1,0 1-1,0 0 1,1 0 0,-1 0-1,0 0 1,0 0-1,0 0 1,0-1 0,0 1-1,1 0 1,-1 0-1,0 0 1,0 0 0,0-1-1,0 1 1,0 0 0,0 0-1,0 0 1,0-1-1,0 1 269,0 0-206,0 0-69,0 0 106,0 0 127,0 0 133,0 0 46,0 0-51,2 6-30,4 9-253,1-1-1,0 0 1,10 15 0,-3-5 179,19 41 0,15 60-134,37 80 54,-67-168-243,1-1 0,2-1 0,39 50-1,-35-56-36,-15-20-15,-2 2 0,1-1 0,-1 1 0,12 22-1,-17-25-99,1 0 0,1 0-1,-1 0 1,1-1 0,1 1 0,-1-1-1,1 0 1,1-1 0,-1 1-1,10 6 1,-2-2-1004,-13-7-479,-10-2-797,8-2 1140,-1-1 561</inkml:trace>
  <inkml:trace contextRef="#ctx0" brushRef="#br0" timeOffset="1">640 227 5841,'1'-10'4383,"0"-19"-1328,-6 19-215,4 10-2482,0 0 0,1-1 0,-1 1 1,1 0-1,-1 0 0,0 0 0,1-1 0,-1 1 1,0 0-1,1 0 0,-1 0 0,0 0 1,1 0-1,-1 0 0,0 0 0,1 1 0,-1-1 1,0 0-1,-30 9-36,1 2 0,-39 18-1,50-18-251,1 1 0,-1 0 0,2 2 0,0 0-1,-15 16 1,2 2 39,1 0-1,2 2 1,1 1-1,-24 44 1,-62 123-505,44-64-2725,52-101 1909,3-2 533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963 276 4113,'-14'-20'835,"-1"1"1,-1 0-1,-1 1 1,-1 0-1,0 2 1,-1 0-1,-35-21 1,26 19-229,-1 3 0,-1 0 1,0 2-1,-1 1 0,-37-9 0,33 14 86,-1 2 0,0 1 0,0 2 0,-40 2 0,64 1-589,-1 0 0,1 1 0,0 1 0,1 0 0,-1 0 0,0 2 0,1-1 0,0 1 0,0 1 0,0 0-1,-10 7 1,9-4 46,-1 1-1,1 0 0,1 0 0,0 2 0,0-1 1,1 1-1,1 1 0,-10 16 0,11-17-60,2 1-1,0 0 1,0 0-1,1 1 1,1 0-1,0 0 1,-3 28-1,-12 511 897,14-185-327,1-154-578,-6 91-78,7-273 1,-9 127 32,11-132 17,2 0-1,1 0 1,10 50 0,-6-51 7,10 33 116,-15-54-159,1-1 0,1 1 0,-1-1 0,1 0 0,-1 1 0,1-1 0,0-1 0,0 1-1,1 0 1,4 3 0,11 7-27,0 0 0,1-1 0,1-2 0,0 0 0,1-1 0,0-1 0,0-1-1,1-1 1,0-1 0,0-1 0,41 4 0,-58-9-430,0 0 0,1 0 0,-1-1 0,1 0 0,-1 0 0,0 0 0,1-1 0,6-3 0,8-5-675</inkml:trace>
  <inkml:trace contextRef="#ctx0" brushRef="#br0" timeOffset="1">1262 1906 12547,'21'34'5321,"-11"0"-2545,-1 3-1927,-5 13-545,2-3 40,-9 6-24,-6 0-80,-5-7-48,1 8-88,-1-22-328,6 0-272,2-12-761,2-6-239,5 1-1184,2-8-1953,9-2 3152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151 903 11498,'-4'-6'6666,"-5"-4"-4496,-22-29-2616,18 13 429,1 0 1,1 0-1,-11-46 0,-12-84-27,32 144 63,-3-15 221,1 0-1,2 0 0,1-43 0,2 55-158,0 1-1,2-1 0,-1 0 1,2 1-1,0-1 1,1 1-1,0 0 0,8-13 1,-5 11-4,0 1 0,2 0 1,-1 0-1,2 1 0,0 0 1,0 1-1,2 0 0,-1 1 1,2 1-1,-1 0 0,2 0 1,-1 2-1,1 0 0,17-8 1,-9 9-15,0 0 0,0 1 1,1 2-1,0 0 0,0 1 0,0 2 1,1 0-1,24 3 0,-40-1-77,1 1-1,-1 1 0,1 0 0,-1 0 0,0 1 1,0 0-1,0 1 0,0 0 0,-1 0 0,0 1 1,0 0-1,0 1 0,0-1 0,-1 1 0,13 13 1,-12-9-15,0 1 1,-1-1 0,0 1-1,0 0 1,-1 1 0,-1 0 0,0 0-1,0 0 1,-2 0 0,1 1-1,1 14 1,-2 0 27,-1 0-1,-2 0 0,0 0 1,-6 32-1,-3-14 20,7-37-16,-106 322 69,83-276-12,-3-1 1,-2-1-1,-2-2 1,-70 85-1,95-128-30,1 1 0,-1 0-1,2 1 1,-1-1 0,-4 12-1,9-17-16,0-1 0,1 0 0,-1 0 0,0 0 0,1 1 0,0-1 0,-1 0 0,1 1 0,0-1 0,0 0 0,1 1 0,-1-1 0,0 0 0,1 0 0,-1 1 0,1-1 0,0 0 0,-1 0 0,1 0 0,0 0 0,1 0 0,-1 0 0,0 0 0,1 0 0,-1 0 0,1 0 0,2 2 0,6 5 103,0-1 0,1 0 0,0-1 0,1 0 0,15 7 0,65 23 362,-62-26-366,-4-1-63,0-1 0,0-2 0,0-1 0,1 0 1,0-2-1,0-1 0,0-2 0,0 0 0,0-2 0,28-4 0,-8-4 26,42-6-296,-87 15 171,0 0 0,0 0 0,0-1-1,0 1 1,0 0 0,0-1 0,0 0-1,0 1 1,0-1 0,0 0 0,0 0-1,3-3 1,-4 3-41,0 0 1,0 0-1,-1-1 0,1 1 0,0 0 1,-1-1-1,1 1 0,-1 0 0,1-1 1,-1 1-1,0-1 0,1 1 0,-1-1 1,0 1-1,0-1 0,0 1 0,0-1 1,0 1-1,-1-1 0,1 1 1,-1-2-1,0-2-280,0 0 1,-1 1 0,0-1 0,0 1-1,0-1 1,-5-5 0,-6-13-319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15979,'19'92'5482,"19"-97"-5018,8 2-344,-6-15-40,9 0-40,-3 5-56,-2-6-80,0 8-56,-10 3-48,-5-10-168,-4-1 31,-4-7-183,7 8-168,2-5-240,6 0-528,2 8 936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 12411,'68'-2'4905,"28"-10"-3030,-77 7-1682,1 0 0,-1-1 1,0-1-1,-1-1 0,24-13 0,38-15 632,-80 36-797,1 0-1,-1 0 1,1-1-1,-1 1 0,0 0 1,1 0-1,-1 0 1,1 0-1,-1 0 1,1 0-1,-1 0 1,0 0-1,1 0 1,-1 0-1,1 0 0,-1 1 1,1-1-1,-1 0 1,0 0-1,1 0 1,-1 0-1,1 1 1,-1-1-1,0 0 1,1 0-1,-1 1 1,0-1-1,1 0 0,-1 1 1,0-1-1,0 0 1,1 1-1,-1-1 1,0 0-1,0 1 1,0-1-1,1 1 1,-1-1-1,0 0 0,0 1 1,0-1-1,0 1 1,0-1-1,0 1 1,1 24 151,-1-20-154,-15 158 52,2-42-61,7 21 62,13 152 0,41 141 391,-42-396-422,16 90 187,-18-112-192,1 0 0,1 0 0,0-1 0,1 1 0,13 19 0,-8-15 22,24 33 131,-35-53-190,0-1 0,-1 1 0,1 0 0,-1-1 1,1 1-1,-1 0 0,1 0 0,-1 0 0,1-1 0,-1 1 0,0 0 0,1 0 0,-1 0 0,0 0 0,0 0 0,0 0 0,0 0 0,0 0 1,0-1-1,0 1 0,0 0 0,0 0 0,0 0 0,-1 1 0,0 1 0,-1-1 0,1 0 1,-1 0-1,0 0 0,1-1 0,-1 1 0,0 0 0,-4 2 1,-31 21-9,-67 33 1,33-19-60,18-7 6,-51 27-612,90-52 382,1-2 1,-1 0-1,0 0 0,0-1 0,0-1 0,-17 2 0,-3-2 1905,5 1-852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11258,'14'-11'708,"-8"6"-447,0 0 0,0 0 0,0 0 0,1 1 0,0 0 0,0 0 0,0 0 0,0 1 0,0 0 0,1 1 0,0 0 0,-1 0 0,1 0 0,10 0 0,95-9 1584,169-41-1,-276 51-1776,22-4 276,0 1 1,50-1-1,-77 5-332,0 0 0,0 0 1,0 0-1,0 0 0,0 1 0,0-1 0,0 0 0,0 0 1,-1 1-1,1-1 0,0 1 0,0-1 0,0 1 1,0-1-1,0 1 0,0-1 0,-1 1 0,1 0 0,0-1 1,-1 1-1,1 0 0,0 0 0,-1 0 0,1-1 0,0 3 1,6 26 70,-4-14-62,3 31 33,-2 0-1,-4 90 1,-1-81 7,0 99 44,-1 309 629,16 113 431,-15-479-1096,3 50 37,0-134-71,1 0-1,0 1 1,6 13 0,-2-4 99,-7-21-121,-1 0 0,1-1-1,0 1 1,-1 0-1,1-1 1,-1 1-1,0-1 1,0 1-1,1-1 1,-1 1-1,0-1 1,0 0 0,0 1-1,0-1 1,-1 0-1,1 0 1,0 0-1,-1 1 1,1-1-1,-3 1 1,-6 7 29,-65 58 445,-112 74-1,171-130-466,-1-2 0,0 0-1,-1-1 1,0-1 0,0 0-1,0-2 1,-1 0 0,0-1-1,0 0 1,0-2 0,-38 0-1,-37-5 870,-2-2-333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1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1793 130 5713,'-10'-72'4537,"10"69"-4289,-1-1-1,1 1 1,-1-1-1,0 0 0,0 1 1,-1 0-1,1-1 1,-1 1-1,-2-4 1,3 5 272,0 0 0,0 1 1,-1-1-1,1 0 0,-1 1 1,1-1-1,-1 1 0,0-1 1,-3-1-1,4 3-521,1 0 0,0-1 1,0 1-1,0 0 0,-1 0 1,1 0-1,0 0 0,0 0 1,0 0-1,-1 0 0,1 0 1,0 0-1,0 0 0,0 0 1,-1 0-1,1 0 0,0 0 1,0 0-1,-1 0 0,1 0 1,0 0-1,0 0 0,0 0 1,-1 0-1,1 0 0,0 0 1,0 0-1,0 1 0,-1-1 1,1 0-1,0 0 0,0 0 1,0 0-1,0 0 0,0 1 1,-1-1-1,1 0 0,0 0 1,0 0-1,0 1 0,0-1 1,0 0-1,-3 15-36,1-5 52,-19 121 313,-6 34-85,-51 173 0,4-127-187,-3 10-15,47-110-7,-23 170 1,19 115 168,4-50 122,-57 196 702,86-535-1011,1 0 111,-1-1 1,-1 1-1,1-1 0,-1 1 0,0-1 1,0 0-1,-1 0 0,0 0 0,-6 10 1,8-14-53,1-1-1,-1 0 1,0 0 0,1 0 0,-1 0 0,0 0 0,0 0 0,0 0 0,0 0-1,0-1 1,0 1 0,0 0 0,0-1 0,0 1 0,0 0 0,0-1 0,-2 1-1,-1-1 58,1-1 0,0 1 0,-1-1 0,1 0 0,0 0 0,-1-1 0,-3-1-1,0 0-252,-83-36 363,2-4 0,2-3 0,-156-113-1,162 96-418,-121-91-1090,140 111-215,-91-48-1,6 22 283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634 242 4161,'-7'-16'2069,"2"6"-957,0 0 0,0 1 0,-1 0 1,-11-15-1,15 22-1019,0 0 0,0 0 1,0 0-1,0 0 0,0 1 1,-1-1-1,1 0 0,-1 1 0,1 0 1,-1 0-1,0 0 0,0 0 1,1 0-1,-1 0 0,0 1 0,0-1 1,0 1-1,0 0 0,0 0 0,1 0 1,-1 0-1,-4 1 0,-4 1 112,0 1 0,0 1-1,0 0 1,0 0 0,1 1-1,-10 7 1,-59 40 806,65-42-833,-9 7-6,1 1 0,1 1 0,0 1 1,2 1-1,0 0 0,-24 37 0,25-28-97,1 1 0,1 0-1,1 2 1,-19 62 0,-18 110 521,42-153-294,-7 104-1,16-138-260,2-1 0,0 0 0,0 0 0,2 0 0,0 0-1,10 31 1,-11-41-55,1-1 0,0 1 0,1-1 0,-1 1 0,1-1 0,1 0 0,-1 0 0,1-1 0,0 0 0,0 1 0,0-1 0,1-1 0,0 1 0,0-1 0,0 0 0,0-1 0,1 1 0,11 3 0,-7-4 8,0 0 0,0-2 0,0 1 0,0-1-1,1-1 1,-1 0 0,0 0 0,0-1 0,0-1 0,1 0 0,-2-1-1,1 1 1,0-2 0,0 0 0,16-9 0,1-1 38,-1-2 1,0-1-1,-2 0 1,34-31-1,-41 31-10,0-1 0,-2-1 0,0 0-1,0-2 1,-2 1 0,18-36 0,-17 24 37,0-1 0,-3-1-1,17-67 1,29-189 284,-49 229-187,-3-1 0,-3-108 0,-5 140 13,-8-49 0,8 72-177,1 1-1,-1-1 1,0 0-1,0 1 1,-1-1-1,0 1 1,0 0-1,-1 0 1,0 0 0,0 0-1,0 1 1,-9-10-1,10 14-96,1-1 1,-1 0-1,1 1 0,-1 0 1,0-1-1,1 1 0,-1 0 0,0 0 1,0 1-1,0-1 0,0 1 1,0-1-1,0 1 0,0 0 1,0 0-1,0 0 0,0 1 0,0-1 1,-3 2-1,-7 1-651,1 1-1,-1 0 1,-13 8 0,-4 1-746,4-5 655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672 231 6313,'1'-1'363,"0"0"0,-1 0 0,1 0 0,0-1 0,-1 1 0,1 0 0,-1 0 0,0-1 0,1 1 0,-1 0 0,0-1 0,0 1 0,1-2 0,-2 0-184,1 1 0,-1-1 0,1 1 0,-1 0 0,0-1 1,1 1-1,-1 0 0,0-1 0,-1 1 0,-2-4 0,-2-3 21,-1 1 0,0 0 0,-11-9 0,17 16-51,-18-15 501,-1 0 1,-1 1-1,0 1 1,-42-20-1,46 26-623,-1 1 1,-1 0-1,1 2 0,-1 0 0,0 1 0,-35-3 0,47 6-39,0 1 1,0 0-1,0 1 1,0 0-1,0 0 1,0 0-1,0 1 1,0 0-1,1 0 1,-1 1-1,1 0 1,0 0-1,0 1 1,0-1-1,0 1 1,0 0-1,1 1 1,0 0-1,0-1 1,0 2-1,0-1 1,-4 8-1,-3 7 58,0 0-1,2 1 0,1 1 0,0-1 0,-7 33 0,8-23 62,1 1-1,-5 61 0,7 68 230,3-35-82,-1-71 103,-3 1 0,-1-1 1,-17 58-1,15-83 78,2-9-4,-6 32 0,12-48-397,0 0 0,1 1 0,-1-1 1,1 1-1,0-1 0,1 0 0,0 1 0,-1-1 1,2 0-1,-1 1 0,3 5 0,-2-8-34,0 1 0,0-1 0,1 0 0,0 0 0,-1 0 0,1 0-1,1 0 1,-1 0 0,0-1 0,0 0 0,1 1 0,0-1 0,-1-1 0,1 1-1,0 0 1,0-1 0,0 0 0,7 1 0,5 2-9,1-2 1,-1 0 0,22-1-1,-18-1-343,-1-2 0,0 0-1,0-1 1,28-8 0,-21 3-2004,30-14 0,-11 2 901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 8082,'0'-1'101,"0"0"0,-1 1 1,1-1-1,0 0 1,-1 1-1,1-1 0,-1 0 1,1 1-1,-1-1 0,0 0 1,1 1-1,-1-1 0,1 1 1,-1-1-1,0 1 1,0-1-1,1 1 0,-1 0 1,0-1-1,0 1 0,1 0 1,-1 0-1,0 0 0,0-1 1,0 1-1,1 0 1,-1 0-1,0 0 0,0 0 1,0 0-1,1 0 0,-1 0 1,0 1-1,0-1 0,-1 1 1,0 1 1,0 0 0,-1 1 1,1-1-1,0 1 0,1-1 1,-1 1-1,0 0 0,1 0 1,-2 5-1,-9 21 875,1 0-1,2 1 1,1 0 0,-7 53-1,8-22 533,3 92-1,8-81-1174,21 120 0,32 70-263,-39-186-26,131 487 98,-123-495-134,-18-49-278,-1 0 1,0 1-1,6 33 1,-11-43-269,0-1 1,0 0-1,1-1 0,0 1 1,1 0-1,0-1 0,0 1 1,10 13-1,16 10-775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9874,'1'13'4398,"-11"7"-3511,3-6-453,-61 96 1421,-17 27-243,56-75-1381,3 0-1,-22 81 1,-16 138-113,50-180-58,5 1 0,4 0 0,4 1 0,5-1 1,4 0-1,28 132 0,-16-142 103,55 162-1,-69-240-371,0 1-1,1-1 1,1 0 0,0-1-1,12 16 1,-16-24-105,1 1 0,0-1 1,0 0-1,1 0 1,-1 0-1,1-1 1,0 0-1,0 0 1,1-1-1,-1 1 1,1-1-1,-1-1 0,13 4 1,23-3-566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582 146 11755,'-6'-1'5637,"-16"-10"-3947,11 4-1501,-39-18 172,0 2-1,-2 1 1,-76-19 0,126 40-346,-20-4 288,1 1-1,-35-1 1,52 4-292,-1 1 1,0 0-1,1 1 0,-1-1 0,0 1 1,1 0-1,-1 0 0,1 0 0,-1 0 0,1 1 1,0 0-1,-1 0 0,1 0 0,0 0 1,0 1-1,1 0 0,-8 5 0,9-4-17,1-1-1,-1 0 0,0 0 0,1 1 1,0-1-1,0 1 0,0-1 0,0 1 1,0-1-1,1 1 0,-1 6 0,-2 10 20,-20 128 391,-9 257-1,30-268-398,-1 161-2,4-276-24,0 1-1,1-1 1,1 0 0,2 0-1,0 0 1,8 21 0,-10-35 8,0 0 0,1-1 1,-1 0-1,2 1 0,-1-1 1,1 0-1,0-1 1,0 1-1,1-1 0,0 0 1,0-1-1,1 1 0,-1-1 1,1-1-1,0 1 1,0-1-1,1 0 0,15 6 1,-19-9 8,1 0 0,0 0 0,-1 0 0,1 0 0,0-1 1,-1 0-1,1 0 0,0 0 0,-1 0 0,1-1 0,0 0 0,-1 0 0,1 0 1,-1 0-1,1-1 0,-1 0 0,0 0 0,8-4 0,1-3-154,-1-1 0,0 0 0,0-1 0,12-16 0,-11 14-313,0-1-1,18-13 1,-21 20 124,-1 1 0,1 0-1,0 1 1,1 0 0,19-7 0,16 7-229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1141 10034,'5'2'727,"1"0"-1,0 0 0,0-1 1,0 0-1,0 0 0,0-1 1,10 0-1,-10 0-676,-1 0 0,0-1-1,0 0 1,0 0-1,0-1 1,0 1 0,0-1-1,-1 0 1,1 0 0,0 0-1,-1-1 1,0 0 0,1 0-1,-1 0 1,0 0 0,-1-1-1,1 1 1,-1-1-1,1 0 1,-1 0 0,0 0-1,0-1 1,-1 1 0,4-8-1,1-11 416,-1 1 0,5-30 0,-5 20-101,21-158 773,-16 102-993,18-301 53,-28 363-193,1 0 0,2 1 0,0-1 0,2 1 0,1 0 0,14-34 0,-20 56 10,0 0 0,0 0 0,0 0 0,0 0 1,0-1-1,-1 1 0,1 0 0,-1 0 0,0 0 0,0-1 0,0 1 0,-1 0 0,0-4 0,1 6 12,-1 0-1,1 0 1,-1 0-1,1-1 1,-1 1-1,0 0 1,1 0-1,-1 0 1,0 0-1,0 0 1,0 0-1,0 1 1,0-1-1,0 0 1,0 0-1,0 1 1,0-1-1,0 0 1,0 1-1,0-1 1,-1 1-1,1 0 1,0-1-1,0 1 1,-1 0-1,1 0 1,0-1-1,0 1 1,-1 0-1,1 0 1,0 1-1,0-1 1,-1 0-1,-1 1 1,-4 1-9,0 0 0,0 0 1,0 1-1,1 0 1,-1 0-1,1 0 1,-1 1-1,1 0 0,0 1 1,-5 5-1,3-3-42,0 0 0,1 1-1,0-1 1,0 2 0,1-1 0,-9 16-1,6-4-8,2 1 1,1-1-1,0 1 0,2 0 0,-4 37 0,1-5 19,-23 190 245,27-194-86,3 0 0,1 0-1,9 51 1,-6-78-115,1 0-1,1 0 1,1-1-1,1 1 1,14 25-1,-3-12-30,2-1-1,27 34 1,-41-58-4,0 0-1,-1 0 1,7 18 0,-12-26-41,0-1 0,0 0 0,1 1 1,-1-1-1,0 0 0,0 0 0,1 0 0,-1 0 1,1 0-1,-1 0 0,1 0 0,-1 0 0,1-1 1,0 1-1,-1-1 0,1 1 0,0-1 0,-1 0 1,1 1-1,3-1 0,39-1-3281,-26 0 2382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14739,'12'17'5065,"17"21"-4641,-4 3-312,-3 11 32,1 0-24,-15-10-16,1-5 16,-1-10-8,-16-9 9,2-5 39,3 0-288,-6-3-609,14-3-303,-5 6-1304,12-1-1057,24-8 2241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5305,'102'24'2318,"-99"-23"-2134,1 0 0,-1-1 0,1 1 0,-1-1 1,1 0-1,-1 0 0,1 0 0,-1 0 0,1-1 0,0 1 0,-1-1 1,0 0-1,6-2 0,4-1 1490,-13 4-1623,0 0 0,0 0 0,0 0 1,0 0-1,0 0 0,0 0 0,0 0 0,0 0 1,-1 0-1,1 1 0,0-1 0,0 0 1,0 0-1,0 0 0,0 0 0,0 0 1,0 0-1,0 0 0,0 1 0,0-1 1,0 0-1,0 0 0,0 0 0,0 0 1,0 0-1,0 0 0,0 0 0,0 1 1,0-1-1,1 0 0,-1 0 0,0 0 1,0 0-1,0 0 0,0 0 0,0 0 1,0 0-1,0 1 0,0-1 0,0 0 0,0 0 1,0 0-1,1 0 0,-1 0 0,0 0 1,0 0-1,0 0 0,0 0 0,0 0 1,0 0-1,0 0 0,1 0 0,-1 0 1,0 0-1,0 0 0,0 0 0,0 0 1,0 0-1,0 0 0,0 0 0,1 0 1,-1 0-1,0 0 0,0 0 0,0 0 1,0 0-1,0 0 0,-7 10 1321,5-8-866,-2 4-51,0-1 0,1 2 0,0-1 0,-4 10 0,-4 9 213,-44 69 793,32-56-1354,1 1 0,-19 46 0,-12 41-712,49-114-790,3-10-704,2-10 54,5-13 670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1380 7202,'40'29'4517,"-32"-24"-4226,0 0 1,0-1-1,16 5 1,-21-8-279,0 0 1,0 0 0,0 0 0,1 0 0,-1-1-1,0 1 1,0-1 0,0 0 0,1 0 0,-1 0 0,0 0-1,1-1 1,-1 1 0,0-1 0,0 0 0,0 0 0,0 0-1,0 0 1,0-1 0,0 1 0,0-1 0,0 0 0,-1 1-1,1-1 1,-1-1 0,1 1 0,-1 0 0,3-4 0,2-4 241,-1 0 1,0 0 0,-1-1 0,0 0 0,5-17 0,13-63 1038,-14 50-855,18-80 387,-4-1 0,9-188 0,-27 189-760,4-323 124,-10 426-64,0 0 1,-5-21-1,6 39-123,0 0 1,0 0-1,0 0 1,0 0-1,0-1 0,0 1 1,0 0-1,0 0 1,0 0-1,0 0 1,0 0-1,0-1 0,-1 1 1,1 0-1,0 0 1,0 0-1,0 0 1,0 0-1,0-1 0,0 1 1,0 0-1,-1 0 1,1 0-1,0 0 1,0 0-1,0 0 0,0 0 1,0 0-1,-1 0 1,1 0-1,0 0 1,0-1-1,0 1 0,0 0 1,0 0-1,-1 0 1,1 0-1,0 0 1,0 0-1,0 0 0,0 0 1,-1 1-1,1-1 1,0 0-1,0 0 1,0 0-1,0 0 0,-1 0 1,1 0-1,0 0 1,0 0-1,0 0 1,0 0-1,0 0 0,0 1 1,-1-1-1,1 0 1,0 0-1,0 0 1,0 0-1,0 0 0,0 0 1,0 1-1,0-1 1,0 0-1,0 0 1,0 1-1,-9 11 33,8-11-22,-20 35 80,2 0 0,1 2 0,2 0 1,1 0-1,-18 80 0,-43 332 630,65-330-151,8 214 0,7-273-511,13 66 1,-13-105-61,1-1 0,1 0 0,1 0 0,0-1 1,2 0-1,20 34 0,-25-47-73,1-1 0,-1 0 0,1 0 0,1 0 0,-1-1 0,1 0 0,0 0 1,0 0-1,0-1 0,10 5 0,-12-7 82,-1-1 0,1 1 0,-1-1 1,1 0-1,-1 0 0,1-1 0,0 1 0,0-1 0,-1 0 0,1 0 1,0 0-1,0 0 0,-1-1 0,1 1 0,0-1 0,-1 0 1,1 0-1,-1-1 0,1 1 0,-1-1 0,1 1 0,-1-1 1,4-3-1,21-17 733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11322,'2'0'282,"1"-1"-1,-1 1 1,1-1 0,-1 1-1,1 0 1,-1 0-1,1 0 1,-1 0-1,0 1 1,1-1-1,-1 1 1,1-1-1,2 2 1,-3-1-189,1 1 1,-1 0-1,1-1 1,-1 1-1,1 0 0,-1 0 1,0 0-1,0 0 1,0 1-1,0-1 1,-1 1-1,1-1 1,-1 1-1,1-1 0,0 5 1,2 2-70,-1 1 0,-1-1 0,1 1 0,-2 0 0,0 0 0,0 0 1,0 14-1,-2-10 232,-1 0 1,0 0-1,-1 0 1,-1 0-1,-10 26 1,-36 62 2366,9-20-680,39-77-1917,0-1 0,0 1 1,0 0-1,1-1 0,0 1 1,0 0-1,-1 8 0,2-11-55,0 0-1,1-1 1,-1 1 0,0 0 0,1 0-1,0 0 1,-1-1 0,1 1-1,0 0 1,0-1 0,0 1-1,0-1 1,0 1 0,0-1-1,0 1 1,0-1 0,1 0-1,-1 0 1,1 1 0,-1-1-1,1 0 1,-1 0 0,3 1-1,6 3-15,1 0 0,0 0 0,0-1-1,0-1 1,0 0 0,1 0-1,22 2 1,-7-4-357,-1 0-1,39-5 1,-61 4 186,0-1-1,-1 1 1,1 0 0,0-1 0,0 0-1,0 0 1,-1 0 0,1 0 0,0-1-1,-1 1 1,1-1 0,-1 0 0,0 0-1,0-1 1,0 1 0,0 0 0,0-1-1,0 0 1,2-3 0,8-22-794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7234,'7'2'840,"0"0"0,1-1 0,-1 0 0,0 0 0,1-1 0,-1 0 0,1 0 0,-1 0 1,0-1-1,12-3 0,5-2 682,42-19 0,-42 16 479,30-9 1,-47 16-1833,8-3 9,-14 5-171,-1 0 0,0 0 0,0 0 0,0 0 0,0-1 0,0 1 0,0 0 0,0 0 0,0 0 1,0 0-1,0 0 0,1 0 0,-1 0 0,0 0 0,0 0 0,0 0 0,0 0 0,0 0 0,0 0 0,0-1 0,1 1 1,-1 0-1,0 0 0,0 0 0,0 0 0,0 0 0,0 0 0,0 0 0,1 0 0,-1 0 0,0 1 0,0-1 0,0 0 0,0 0 1,0 0-1,0 0 0,0 0 0,1 0 0,-1 0 0,0 0 0,0 0 0,0 0 0,0 0 0,0 0 0,0 0 0,0 0 0,0 1 1,0-1-1,0 0 0,1 0 0,-1 0 0,0 0 0,0 0 0,0 0 0,0 0 0,0 1 0,0-1 0,0 0 0,0 0 0,0 0 1,0 0-1,0 0 0,0 0 0,0 1 0,0-1 0,0 0 0,0 0 0,0 0 0,-3 10 99,-14 130 35,8-55-92,-2 61 39,14 251-1,2-14 112,2 33-93,-6-398-104,13 175 30,-14-190-33,1 3 20,0 0 0,-1 0 0,0 0 0,0 0 0,-2 9 0,2-13 3,0-1-1,-1 1 1,1-1-1,-1 0 1,1 1-1,-1-1 1,0 0-1,1 0 1,-1 0-1,0 1 0,0-1 1,0 0-1,0 0 1,0 0-1,0 0 1,0 0-1,0-1 1,0 1-1,0 0 1,-1 0-1,1-1 1,0 1-1,-1-1 0,1 1 1,0-1-1,-1 1 1,1-1-1,-1 0 1,-1 0-1,-93 4 435,56-3-828,-44 6 0,76-6 303,-14 1-2034,22-2 2002,-1 0 0,0 0 0,1-1 0,-1 1 0,1 0 0,-1-1 0,0 1 0,1 0 0,-1-1 0,1 1 0,-1-1 0,1 1 0,-1-1 0,1 1 0,0-1 0,-1 1 0,1-1 0,0 1 0,-1-1 0,1 0 0,0 1 0,-1-1 0,1 0 0,0 1 0,0-1 0,0 0 0,0 1 0,0-1 0,0 0 0,0 1 0,0-2 0,2-24-911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5 13747,'4'-1'493,"-1"0"0,0 0 0,1 0 0,-1 1 0,1-1 0,-1 1 0,1 0 0,-1 0 0,6 1-1,-6 0-410,-1-1-1,1 1 0,-1 0 0,0 0 0,1 0 1,-1 0-1,0 0 0,0 1 0,0-1 0,0 1 1,0-1-1,0 1 0,0 0 0,-1 0 0,1 0 0,0 0 1,1 2-1,0 3-66,1 1 1,-1-1-1,-1 0 1,1 1-1,-1 0 1,-1-1-1,1 1 0,-1 0 1,0 12-1,7 129 2338,-1-39-1265,-7 118 0,-12-117-646,-29 126 1,-45 102 2,61-256-426,-4-2 0,-4 0 1,-3-3-1,-3-1 0,-4-2 0,-85 114 1,112-166-74,-2-1 1,0-1 0,-1-1-1,-1-1 1,-1 0 0,0-2-1,-2 0 1,-36 21 0,9-15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10178,'-2'-1'4600,"6"3"-2629,34 15-1364,73 26 448,260 55 459,-359-95-1472,10 2-230,2-1 0,-1-1 0,0 0 1,1-2-1,-1-1 0,46-6 0,-67 6-313,0-1 0,1 0 1,-1 0-1,0 1 0,0-1 0,1-1 0,-1 1 0,0 0 1,0 0-1,0-1 0,-1 1 0,4-4 0,3-6-982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7282,'32'4'3848,"-12"18"-71,5 5-3105,5 18-480,-19-1 16,6 2-40,3 0-24,-9-8-56,7-1-7,-3-14 39,-9-2-72,4-16-665,0-5-815,1-3 864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12363,'43'117'4809,"-3"-112"-2145,44-3-2104,15-2 64,4-8 105,-3-4-321,-29-5-344,-5 3-8,-8 0-16,-4-1 16,0 6-40,-7-2-168,-16 3-768,-10 4-193,-27 13 553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13603,'-3'47'5457,"0"-13"-3681,15-8-815,25-3-961,12-3-16,-1-13 16,0 1 48,-1-9-536,-1-4-161,-1-3-223,-1-1-312,-9-5-440,-3-4-433,-4-3 1257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7706,'15'2'4669,"-8"4"-3487,-7-4-1151,0 0-1,-1-1 1,1 1 0,0-1 0,-1 1 0,1-1-1,-1 1 1,1-1 0,-1 1 0,0-1 0,1 1-1,-1-1 1,0 0 0,0 1 0,-2 1 0,-64 77 4383,50-63-3844,0 1 1,2 1 0,0 1-1,1 0 1,-13 27-1,10-4-424,2 1-1,1 0 0,3 1 0,1 0 0,3 0 0,-3 79 1,9-107-155,1 1 0,1 0 1,0 0-1,2 0 1,0-1-1,1 1 0,6 17 1,-8-29-4,1 0 1,0-1-1,-1 1 1,2-1-1,-1 0 1,1 0-1,-1 0 0,1 0 1,1-1-1,6 7 1,-7-9 12,0 1 0,0-1 0,0 0 0,0 0 0,0 0 0,1 0 0,-1-1 0,1 0 0,-1 0 0,1 0 0,-1 0 0,1-1 0,-1 0 0,1 0 0,8-1 0,-6 0 84,1-1 1,-1 0 0,0 0 0,1-1 0,-1 0 0,0-1 0,-1 1 0,1-1-1,-1 0 1,1-1 0,-1 1 0,0-1 0,9-11 0,-5 5 123,0-1-1,0 0 1,-2-1-1,1 0 1,12-28-1,-16 26-154,0 1 0,-1-1 0,0 0 0,-2 0 0,0-1-1,0 1 1,-1 0 0,-1-1 0,-3-22 0,0 12-116,-2 0 1,0 0 0,-2 0 0,-16-41-1,17 55-179,0 0 0,-1 0-1,-1 1 1,0-1 0,0 2-1,-1-1 1,-1 1-1,-15-14 1,22 21-382,0 0-1,1 0 1,-1 0-1,1-1 1,0 1-1,0-1 1,0 1-1,0-1 1,-1-5-1,-4-14-1823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11963,'18'43'3997,"-1"26"-2705,-5 48-1391,-12-113 230,6 114 1835,-20 218 0,-45 114-312,54-411-1682,-10 57 116,-17 136 64,29-187-190,1 0 0,3 0 0,8 57 0,1-28-1400,4 0-1,29 91 1,-25-125-1055,-17-38 2292,0-1-1,0 1 1,0-1-1,0 1 1,0-1-1,0 0 1,0 1 0,1-1-1,-1 0 1,0 0-1,1 0 1,-1 0-1,1 0 1,-1 0-1,1-1 1,0 1 0,-1 0-1,1-1 1,0 1-1,3 0 1,17-7-1161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0 10666,'-2'4'4321,"-3"4"-2988,-2 1-728,-11 17 51,-1 0 0,-1-2 0,-1 0 0,-28 23 0,-45 53 662,74-74-1075,1 2-1,2 0 0,1 1 1,-21 54-1,-31 132 589,41-104-591,5 1 0,4 1 1,-5 210-1,23-294-291,2 0 1,0 0 0,2 0-1,2 0 1,0 0 0,2-1-1,22 54 1,-29-78-129,1-1 0,-1 0 0,1 0 0,0 0 0,0 0 0,0 0 0,0 0 0,0 0-1,1-1 1,-1 1 0,1-1 0,0 0 0,0 0 0,0 0 0,0 0 0,0 0 0,0-1 0,0 1 0,0-1 0,1 0 0,-1 0 0,1 0 0,-1 0 0,1-1 0,-1 1 0,1-1 0,-1 0 0,1 0 0,-1 0 0,1-1 0,3 0 0,34-12-2957,10-2 1256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1474 7274,'20'-9'1978,"-1"0"0,0-2 0,32-23 0,-31 19-1871,-1-2-1,0 0 1,-1-2-1,-1 0 1,-1-1-1,-1 0 1,0-1-1,-2-1 1,19-40-1,-14 13 94,19-85 0,-26 88-53,70-351 1249,-71 317-855,-3-1 0,-8-160 1,1 228-508,-2 1 0,0-1 1,0 1-1,-1 0 0,-8-23 1,9 31-24,0 1 0,1-1 1,-1 1-1,0 0 0,-1 0 1,1 0-1,-1 0 0,1 1 1,-1-1-1,0 1 0,0-1 1,0 1-1,0 0 0,0 0 1,0 0-1,-1 0 0,1 1 1,-1 0-1,1-1 0,-1 1 1,0 1-1,1-1 0,-1 0 1,-4 1-1,-1 0 46,1 0 0,-1 1 0,0 1 0,1-1 0,0 1 0,-1 1 0,1-1 0,0 2 0,0-1 0,0 1 0,-13 8 0,9-4 53,0 1-1,1 0 1,0 0 0,0 1 0,1 1 0,-14 17-1,7-1 3,0 1 0,2 1 0,0 0 0,2 1 0,2 0 0,1 1 0,1 1 1,1-1-1,2 1 0,-2 42 0,-1 394 1033,11-414-820,10 65-1,-9-100-284,1-1 1,1 0-1,1-1 0,0 1 0,1-1 1,1 0-1,13 20 0,-6-15-30,1 0 0,1-1 0,35 34 0,-41-45-147,1 0-1,0-1 0,0-1 1,1 0-1,0 0 0,0-1 1,1-1-1,20 7 0,-31-12-12,0 0-1,0 0 0,0 0 1,0 0-1,0-1 1,0 1-1,0-1 0,0 0 1,0 0-1,0 0 1,0 0-1,0-1 0,0 1 1,0-1-1,0 0 1,0 0-1,0 0 0,0 0 1,0 0-1,-1-1 1,1 1-1,-1-1 0,1 0 1,4-4-1,17-19-637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7242,'37'20'4432,"-11"18"-175,6 10-1144,-21 13-1233,-1 6-503,-10 7-769,-15-5-288,6-8-416,-2-12-128,0-20-240,10 0-128,-1-20-409,2-4 33,-7-16 584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3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10930,'2'0'554,"1"0"1,0 1-1,0-1 0,0 1 0,0-1 0,-1 1 0,1 0 1,0 0-1,0 0 0,-1 1 0,1-1 0,2 2 0,-1 0-265,0 0 0,-1 1-1,1-1 1,-1 1 0,0-1-1,4 8 1,2 3-211,-2 1 0,0 0 1,6 20-1,-12-32 68,13 41 242,11 64 1,-5-2 342,-5 0 0,2 116 0,-17-104 416,-34 233 0,33-342-1119,-36 198 408,25-159-501,-1 0-1,-24 54 1,25-72-158,-2-2 0,-20 33 1,27-51 47,0 0 0,0-1 1,-1 0-1,0 0 0,-1 0 0,0-1 1,-1 0-1,-16 10 0,22-16 222,1 0-1,0 0 1,-1-1-1,1 1 1,-1-1-1,1 0 1,-1 0-1,0 0 0,0 0 1,1-1-1,-1 0 1,0 1-1,0-1 1,0-1-1,1 1 1,-1-1-1,0 1 1,0-1-1,1 0 1,-7-3-1,4 1 107,0-1 0,1-1 0,-1 1 0,-7-10-1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326 317 2553,'1'-4'158,"0"0"1,0 0 0,1 1-1,0-1 1,0 0 0,0 1 0,0-1-1,0 1 1,5-5 0,-6 7-93,0 0 0,0 0 1,0-1-1,0 1 0,0 0 1,0 0-1,1 1 0,-1-1 0,0 0 1,1 0-1,-1 1 0,1-1 0,-1 0 1,1 1-1,-1-1 0,1 1 1,-1 0-1,1 0 0,-1 0 0,1-1 1,-1 1-1,1 1 0,0-1 0,-1 0 1,1 0-1,1 1 0,-2 0 660,0-6-263,-1 0 0,1 0 0,0 0 0,0 0 0,1-5 0,17-32-519,-15 34 337,35-66 3380,-37 74-2221,-2 0-1424,0 0 0,0-1 0,0 1 0,0 0 0,0 0 0,-1 0 0,1 0-1,0 0 1,0 0 0,0 0 0,0 0 0,0 0 0,0 0 0,0 0 0,0-1 0,0 1 0,0 0-1,0 0 1,0 0 0,0 0 0,0 0 0,0 0 0,0 0 0,0 0 0,0 0 0,0-1 0,0 1 0,0 0-1,0 0 1,0 0 0,0 0 0,0 0 0,0 0 0,0 0 0,1 0 0,-1 0 0,0 0 0,0 0 0,0-1-1,0 1 1,0 0 0,0 0 0,0 0 0,0 0 0,0 0 0,0 0 0,0 0 0,0 0 0,1 0-1,-1 0 1,0 0 0,0 0 0,0 0 0,0 0 0,0 0 0,0 0 0,0 0 0,0 0 0,0 0 0,1 0-1,-1 0 1,0 0 0,0 0 0,0 0 0,0 0 0,0 0 0,0 0 0,0 0 0,10-9-218,12-20 170,-18 25 19,0-1 0,0 0 1,-1-1-1,1 1 0,-1-1 1,4-10-1,-7 16-14,0-1-1,0 1 1,1 0 0,-1 0 0,0-1-1,0 1 1,1 0 0,-1 0-1,0-1 1,1 1 0,-1 0 0,0 0-1,1 0 1,-1-1 0,1 1 0,-1 0-1,0 0 1,1 0 0,-1 0-1,1 0 1,-1 0 0,0 0 0,1 0-1,0 0 1,3-1 126,10 0 1209,-14 1-1226,0 0-1,1 0 1,-1-1 0,0 1 0,0 0 0,1 0-1,-1 0 1,0 0 0,0 0 0,0 0 0,1 0-1,-1 0 1,0 0 0,0 0 0,1 0 0,-1 0-1,0 0 1,0 0 0,1 0 0,-1 0-1,0 0 1,0 0 0,0 0 0,1 0 0,-1 1-1,0-1 1,0 0 0,0 0 0,1 0 0,-1 0-1,0 0 1,0 1 0,0-1 0,0 0 0,1 0-1,-1 0 1,0 0 0,0 1 0,0-1-1,0 0 1,0 0 0,0 1 0,1-1 0,-26 24 470,9-7-446,4-5-9,1 0 0,-2 0 0,-15 10 0,-4 0 80,11-8-108,2 0 1,-1 1 0,-19 21-1,-81 81 86,99-97-64,-32 24-1,39-33-59,0-1 0,1 1 0,0 1 0,1 1 0,0 0-1,1 0 1,-10 16 0,18-23-30,0 0 1,1 0-1,0 0 0,0 0 0,1 0 1,0 1-1,0-1 0,0 1 1,1-1-1,0 11 0,2 3-11,8 39-1,-5-39-9,1 0-1,1 0 0,1 0 1,1-1-1,0 0 0,1-1 0,25 33 1,-19-30-24,2-1 1,0-1 0,1-1 0,0 0-1,41 26 1,-50-37 24,1-1 0,0 0 0,1 0-1,-1-2 1,1 1 0,0-2 0,0 1 0,0-1 0,0-1 0,1-1 0,16 1-1,-14-2 19,0-1 0,0-1 0,0-1 0,0 0 0,0 0 0,-1-2 0,0 0 0,21-10 0,-11 2 39,-1-1 1,0-2-1,-1 0 1,-1-1 0,0-1-1,-2-1 1,0 0-1,-1-2 1,-1 0 0,15-25-1,-15 16 111,-2-1-1,-1 0 1,-1-1-1,-1-1 0,-2 0 1,10-64-1,-16 76-101,-2 1-1,0 0 0,-2-1 1,0 1-1,-1-1 1,-1 1-1,-1-1 1,-1 1-1,0 0 1,-9-23-1,-39-67 20,43 95-137,-1-1 0,0 2 1,-1 0-1,-23-24 0,29 34-106,0-1 0,0 1 0,0 1 0,-1-1 0,0 1 0,0 0 0,0 0 0,0 0 0,0 1 0,-1 0-1,1 1 1,-1-1 0,1 1 0,-1 0 0,1 1 0,-1 0 0,0 0 0,1 0 0,-11 2 0,-6 8-1222,5 8 626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7826,'-1'-6'932,"1"-1"-1,1 0 1,-1 0 0,1 0 0,0 1 0,3-12 0,8-15 42,-7 25 462,-2 10-77,-2 21 500,-1-4-1800,48 267 2366,-2-61-2190,-9 1 1,12 382 0,-3 45-307,-40-610-341,-3-16-444,-2-21 427,-1-8 75,-1-28 1113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1 11875,'2'2'6181,"-5"4"-4975,-5 5-1444,-7 9 316,-283 372 1848,164-221-1056,-26 36-885,142-182-802,0 1-1,3 1 1,-23 48-1,36-58 201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8738,'-27'19'3652,"-42"41"0,43-35-1922,-40 52 0,53-58-1541,1 1 0,1 0 1,1 0-1,1 1 1,1 0-1,1 1 1,-9 39-1,-13 166 168,23-165-292,-35 595 1103,41-612-983,10 78-1,-7-106-282,0 1 1,1-1-1,1 0 0,1 0 0,0-1 1,1 0-1,15 24 0,-21-38-130,0 0 0,0 0 0,0 0 0,1-1-1,-1 1 1,0 0 0,1-1 0,0 1 0,-1-1 0,1 0-1,0 1 1,0-1 0,-1 0 0,1 0 0,0 0 0,0 0 0,0-1-1,1 1 1,-1 0 0,0-1 0,0 1 0,0-1 0,0 0 0,0 0-1,1 0 1,-1 0 0,3-1 0,18-2-959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1611 9546,'12'-2'401,"0"-1"0,0-1 0,-1 0 0,0-1 0,0 0 0,0 0 0,0-1 0,-1-1 0,0 0-1,0 0 1,0-1 0,10-12 0,-9 9-29,-1-2 0,0 1 0,-1-1-1,0-1 1,-1 1 0,-1-1 0,0-1-1,-1 0 1,6-19 0,7-53 1030,12-110 1,-5 23-787,-17 127-486,41-241 326,-23 2-290,-25 269-156,-2 0 0,0 0-1,-1 1 1,-1-1 0,-1 0 0,0 1 0,-9-28 0,5 24 46,1 0 0,-4-30 1,10 48-41,-1 0 0,1 0 0,-1 0 0,1 0 1,-1 0-1,0 0 0,0 0 0,1 0 0,-2 0 0,1 0 0,0 1 1,0-1-1,0 0 0,-1 1 0,1-1 0,-1 1 0,1-1 0,-1 1 1,0 0-1,0 0 0,1 0 0,-1 0 0,0 0 0,0 0 0,0 0 1,0 0-1,0 1 0,0-1 0,0 1 0,0 0 0,-1-1 1,1 1-1,0 0 0,0 0 0,0 1 0,0-1 0,-4 1 0,3 1-12,1-1 1,-1 1-1,1 0 0,0 0 0,0 0 0,0 0 0,0 0 0,0 0 1,0 1-1,1-1 0,-1 1 0,1-1 0,-3 6 0,1-3-10,-6 15-25,0 0 0,1 1 0,2 0 0,0 0-1,1 0 1,1 1 0,-3 44 0,11 159-66,-3-210 90,43 545 171,-43-549-163,24 186-19,-20-171 19,2 0 1,0 0-1,2-1 1,0 0-1,19 34 1,-24-52-14,0 0 1,0-1-1,1 1 1,0-1-1,0 0 1,0 0-1,1-1 0,0 0 1,0 0-1,0 0 1,1 0-1,-1-1 1,1 0-1,0-1 0,0 1 1,11 2-1,-10-4-446,0 0 0,0-1-1,1 0 1,-1-1 0,0 0 0,9 0-1,-13-1-96,-1 1 166,-1 0 0,0 0 0,1 0 0,-1 0 0,0 0 0,1 0 0,-1 0-1,0 1 1,1-1 0,-1 1 0,4 1 0,8 5-704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7898,'13'-9'804,"-8"5"-433,0 0 0,0 0 1,1 1-1,-1 0 0,0 0 0,1 0 1,0 1-1,0 0 0,0 0 0,0 0 1,0 1-1,11-1 0,5 1 606,0 0 0,24 3 0,-41-1-907,0-1 1,1 1-1,-1 0 0,0 0 0,0 1 0,0 0 1,0 0-1,0 0 0,-1 0 0,1 1 0,0-1 1,-1 1-1,0 0 0,0 1 0,4 3 0,-5-4 53,-1 1-1,-1-1 0,1 1 0,0-1 0,-1 1 0,0 0 0,0-1 0,0 1 0,0 0 0,-1 0 0,1 0 1,-1 0-1,0 0 0,0 0 0,-1 0 0,1-1 0,-2 8 0,-2 6 498,-1 0-1,-10 24 1,15-40-609,-1 1 29,-46 128 1631,41-111-1568,1 0-1,1 1 1,1-1 0,-1 38-1,4-52-106,0 0-1,0 0 1,1-1-1,0 1 1,0 0-1,0-1 1,0 1-1,0-1 1,1 1-1,0-1 1,0 1-1,0-1 0,1 0 1,-1 0-1,1 0 1,0-1-1,0 1 1,0-1-1,1 1 1,-1-1-1,1 0 1,0 0-1,0-1 1,0 1-1,0-1 0,0 0 1,0 0-1,9 3 1,-3-3-42,0 0 1,-1 0-1,1-1 1,0-1-1,0 1 0,0-1 1,0-1-1,0 0 1,-1-1-1,1 0 0,0 0 1,18-7-1,-8 1-238,1 1-586,30-17 1,-46 21 691,0 1 0,-1-1 0,1-1 1,-1 1-1,0 0 0,0-1 0,0 0 0,0 0 1,-1 0-1,1-1 0,4-7 0,-7 7 108,1 1-1,-1 0 0,0-1 1,0 1-1,-1-1 0,0 1 1,1-7-1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9898,'20'2'6611,"1"4"-3813,40 19-2190,-50-19-540,-1 1 0,0-1 1,0 1-1,-1 1 0,0 0 0,0 0 1,-1 1-1,0 0 0,-1 1 0,0 0 1,10 17-1,-1 4 278,-1 1 0,17 58 1,-19-48-73,-1 0-1,-3 0 1,-1 1 0,-2 0 0,-2 1 0,-2-1 0,-2 1 0,-2 0 0,-1-1 0,-3 0 0,-1 0-1,-16 50 1,-24 40 111,-73 147 0,110-259-626,-1-1 1,0-1-1,-29 36 0,34-47 21,-1-1-1,0 0 0,-1 0 1,1 0-1,-1-1 0,-1-1 1,1 1-1,-1-1 1,0 0-1,0-1 0,-10 3 1,-16-3-1159,19-8-35,15 4 1309,1 0 1,0 0 0,-1-1-1,1 1 1,-1 0 0,1-1-1,0 1 1,0 0 0,-1-1-1,1 1 1,0-1-1,0 1 1,-1 0 0,1-1-1,0 1 1,0-1 0,0 1-1,0-1 1,0 1 0,0-1-1,0 1 1,0-1-1,0 1 1,0-1 0,0 1-1,0 0 1,0-1 0,0 1-1,0-2 1,10-14-1398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15091,'6'41'5201,"51"-26"-4449,13-4-679,4 0 151,-7-5-40,-3-1-128,-4-2-16,-11-3 16,20 0-16,-23-11-336,-2-3-257,-12-1-495,-18-5-32,6 5 656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23 11739,'0'-1'182,"0"0"0,0 0 0,-1 0 0,1 1 0,0-1 0,0 0 0,-1 0 0,1 0 0,-1 1 0,1-1 0,0 0 0,-1 0 0,0 1 0,1-1 1,-1 1-1,0-2 0,-1 1-142,0 0 1,0 0-1,1 0 1,-1 0-1,0 1 1,0-1-1,0 0 1,0 1-1,0-1 1,0 1 0,-3 0-1,-1-1-246,0 1 1,-1 1-1,1-1 0,0 1 0,-10 2 1,8 0 249,0 1 0,0-1 0,0 1 1,1 0-1,0 1 0,0 0 0,0 0 1,0 1-1,1-1 0,0 2 0,0-1 1,0 0-1,-5 9 0,-7 13 917,1 0 0,-14 33-1,28-56-830,-9 20 345,1 1 0,1 0 0,2 0 0,-11 54 0,16-62-434,1 0 0,1 0 0,1 0 0,1 1 0,0-1 0,1 0 0,1 0 1,9 29-1,-10-41-52,0-1 0,0 1 0,1 0 1,0-1-1,0 0 0,0 1 0,1-1 0,0-1 1,0 1-1,0 0 0,7 5 0,-8-8 17,1 1-1,-1-1 1,1 0-1,0 0 1,0 0-1,0 0 1,0-1-1,0 1 1,0-1-1,0 0 1,1-1-1,-1 1 1,0-1-1,1 1 1,-1-1-1,0-1 1,8 0-1,-1-2 96,0 0-1,-1 0 1,1-1 0,0 0 0,-1-1-1,0-1 1,0 1 0,-1-1-1,1-1 1,-1 0 0,-1 0-1,1-1 1,7-9 0,-6 5 28,0 0 0,0-1 0,-1 0 1,-1-1-1,0 0 0,-1 0 0,-1 0 0,9-29 1,-12 30-121,-1 1 1,0-1-1,-1 0 0,-1 1 1,0-1-1,-1 0 1,0 0-1,-1 1 1,0-1-1,-1 1 1,0-1-1,-1 1 1,-7-16-1,7 20-65,0-1 0,-1 1-1,0 0 1,0 0 0,0 1 0,-1-1-1,0 1 1,-1 1 0,0-1 0,0 1-1,0 0 1,0 0 0,-1 1 0,0 0-1,0 1 1,-1 0 0,1 0 0,-16-4-1,9 4-845,0 2 0,-23-2 0,0 8 41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9138,'4'1'524,"-1"0"-1,1 1 1,-1-1-1,1 1 1,-1 0 0,0 0-1,0 0 1,0 0-1,0 0 1,0 1 0,0-1-1,3 6 1,-3-4-264,0 0 1,0 1 0,-1-1 0,1 1-1,-1-1 1,-1 1 0,1 0 0,1 6-1,0 7-5,-1 0-1,-1 0 1,-1 0-1,-2 21 0,2-30 149,-25 247 2964,1-33-2012,-11 278-1018,28-388-855,13 189-1,-1-276-860,-5-25 1373,0-1 1,0 1-1,0 0 0,1-1 0,-1 1 0,0-1 0,0 1 0,1 0 0,-1-1 0,1 1 0,-1-1 0,0 1 0,1-1 0,-1 1 0,1-1 0,0 1 0,-1-1 0,1 1 0,-1-1 0,1 0 0,0 1 0,-1-1 0,1 0 1,-1 0-1,1 0 0,0 1 0,-1-1 0,3 0 0,10-2 70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44 10674,'-10'-17'6236,"10"16"-6193,-1-1-1,1 1 0,-1-1 0,1 1 1,-1 0-1,0-1 0,1 1 1,-1 0-1,0 0 0,0-1 0,0 1 1,0 0-1,0 0 0,-1 0 1,1 0-1,0 0 0,0 1 0,-1-1 1,1 0-1,0 1 0,-1-1 1,1 0-1,-3 0 0,-1 1 76,0 0 0,0-1-1,0 2 1,0-1 0,0 1-1,-1-1 1,1 1 0,0 1-1,0-1 1,0 1 0,1 0-1,-1 0 1,0 0 0,-6 5 0,-3 3 307,0 0 0,-25 25 0,18-11 9,0 1 0,2 0 1,0 2-1,-24 47 0,37-64-347,-15 32 67,2 0-1,2 1 1,2 1 0,-10 48 0,16-49-149,1 1-1,3 1 1,1-1-1,3 1 1,1 0-1,9 58 1,61 263-88,-66-347-17,2 0 0,0-1-1,1 1 1,11 19-1,-13-30-130,0 1 0,1 0 0,0-1 0,0 0 0,1-1 0,0 1 0,1-1 0,-1 0 0,13 7 0,-18-12-62,0-1 0,1 0 0,-1 0-1,0 0 1,0 0 0,1 0 0,-1 0 0,1-1 0,-1 1 0,1-1 0,-1 0-1,1 1 1,-1-1 0,1-1 0,-1 1 0,1 0 0,-1 0 0,3-2 0,23-11-1649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1393 9002,'3'2'786,"0"-1"0,0 1 0,0-1-1,1 0 1,-1 0 0,0 0 0,7 1 0,-5-2-485,0 0 0,0 0 0,0 0 0,10-2 0,-9 0-242,0 1-1,0-1 0,0 0 1,-1 0-1,1-1 1,-1 0-1,1 0 1,-1 0-1,7-6 0,9-12 118,0-1 0,-2 0 0,-1-1 0,0-1 0,-2-1 0,-1-1 0,22-49 0,-10 8 26,-3-1 0,15-74 0,9-104 538,-41 189-500,-3 0 0,-4-74-1,-19-64-70,18 184-169,-1 0-1,0 0 1,-1 0-1,0 0 1,0 1-1,-1 0 1,-1-1-1,0 2 1,0-1-1,-10-13 0,12 20 44,0-1-1,0 1 0,-1-1 1,0 1-1,1 0 0,-1 0 0,0 1 1,0-1-1,-1 1 0,1 0 0,0 0 1,-1 0-1,1 1 0,-1-1 1,0 1-1,1 0 0,-1 1 0,0-1 1,0 1-1,0 0 0,1 0 1,-1 0-1,0 1 0,-7 1 0,8 0-23,1-1-1,0 0 0,0 1 0,-1-1 0,1 1 0,0 0 0,1 0 1,-1 0-1,0 0 0,1 0 0,-1 1 0,1-1 0,-1 1 1,1 0-1,0 0 0,0 0 0,1 0 0,-1 0 0,1 0 1,-1 0-1,1 0 0,0 1 0,-1 6 0,-2 7-60,1 0 0,1 0 0,0 27 0,2 42 64,17 125-1,35 86 637,-39-233-445,28 110 56,-34-152-261,1 0 1,1-1-1,1 0 0,0-1 0,24 34 1,42 33-42,-57-68 19,12 21-135,4 4-537,-32-41 237,0 0-1,0-1 0,0 1 1,1-1-1,-1 1 0,1-1 1,0 0-1,-1-1 0,1 1 0,8 2 1,-3-4-603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9394,'2'-2'237,"0"-1"-1,1 1 1,-1 0-1,0 0 1,1 0-1,-1 0 1,1 0 0,0 1-1,-1-1 1,1 1-1,0 0 1,0-1-1,0 1 1,6-1 0,-1 2 64,1 0 0,0 0 0,-1 1 1,15 3-1,-22-4-290,17 3 453,1-1 34,-1 1 0,1 1 0,-1 1 1,0 0-1,25 12 0,-41-16-386,-1 0 0,1 0-1,-1 0 1,0 0 0,1 1 0,-1-1-1,0 0 1,1 1 0,-1-1 0,0 0-1,0 1 1,0 0 0,0-1-1,-1 1 1,1 0 0,0-1 0,-1 1-1,1 0 1,-1-1 0,1 1 0,-1 0-1,0 0 1,0 0 0,0 2 0,-1 5 321,0 0 1,0-1 0,-1 1-1,-3 9 1,-2 18 257,4-14-461,2-16-230,0-1 0,0 0 0,1 0 0,0 0 1,1 10-1,-1-13-7,0-1 0,1 1 0,-1-1 0,1 1 0,-1-1 0,1 0 1,0 1-1,0-1 0,-1 0 0,1 0 0,0 0 0,0 1 0,0-1 1,0 0-1,1 0 0,-1-1 0,0 1 0,0 0 0,1 0 1,-1 0-1,0-1 0,1 1 0,-1-1 0,0 1 0,3 0 0,17 4-144,0-2-1,1 0 0,-1-1 0,1 0 1,0-2-1,-1-1 0,1-1 0,39-8 1,-53 8-183,0 0-1,0-1 1,0 0 0,-1-1 0,1 1-1,-1-1 1,0-1 0,0 0 0,0 0 0,-1 0-1,0 0 1,0-1 0,0 0 0,-1 0-1,0-1 1,0 0 0,5-9 0,12-31-620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237 579 12315,'17'44'4513,"-31"14"-3561,-4 10-640,-28 7-232,2-2 0,4-15-16,3-4-24,16-14-24,6-13-40,4-1-176,5-15-240,4-11-1121,5-5 1033</inkml:trace>
  <inkml:trace contextRef="#ctx0" brushRef="#br0" timeOffset="1">758 0 9426,'18'23'3849,"-4"8"-1929,3 22-1536,-2 1 96,-13-4 25,10 7-9,-9-13-96,5-1-96,4-8-128,-8-6-32,1-7-224,-3-5-320,-9-11 272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9994,'8'5'472,"1"0"0,-1 0 0,0 1-1,0 0 1,0 0 0,-1 1 0,0 0 0,-1 0-1,1 1 1,-1 0 0,-1 0 0,0 0 0,8 17 0,2 9 141,-2 0 0,12 51 0,-14-46 762,1 10-785,-3-1 0,-2 1 1,-2 0-1,-2 1 1,-2-1-1,-2 1 1,-12 69-1,-5-31-358,-4 0 1,-45 115-1,39-122-287,16-45-464,-2 0-1,-2 0 1,-1-1 0,-2-2 0,-1 1 0,-33 41 0,48-71 2098,7-2-890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12419,'0'5'474,"0"1"-1,0-1 1,0 0 0,-1 1 0,0-1 0,0 0 0,0 0 0,-1 0-1,0 1 1,-2 4 0,-5 16-348,0-3 74,-2 1-1,0-2 1,-1 1-1,-25 33 1,20-31 28,1 0-1,1 2 1,-11 28-1,23-47-182,0 1 0,0 0 0,1 0 0,0 0-1,1 0 1,0 0 0,0 1 0,1-1 0,0 0 0,1 0-1,0 0 1,0 1 0,1-1 0,3 10 0,0-7-14,0 1 1,1-1 0,0 0-1,1-1 1,0 1 0,1-1-1,0-1 1,1 0 0,0 0-1,1 0 1,0-1-1,0-1 1,1 0 0,0 0-1,0-1 1,1 0 0,0-1-1,0-1 1,20 7 0,-20-8 40,-1-1-1,1-1 1,0 1 0,0-2 0,1 0 0,-1 0 0,0-1 0,0-1-1,0 0 1,0 0 0,0-1 0,0-1 0,0 0 0,-1-1-1,1 0 1,-1 0 0,0-1 0,0-1 0,0 0 0,-1-1 0,18-14-1,-20 12-19,1 0 0,-1-1 0,-1 0-1,0 0 1,0-1 0,-1 1-1,-1-2 1,0 1 0,0-1 0,-1 1-1,0-1 1,-1 0 0,-1-1-1,0 1 1,0 0 0,-1-22 0,-1 18-99,0 0 1,-1 0-1,-1 0 1,-1 1-1,0-1 1,-1 1-1,0-1 1,-1 1-1,-1 1 1,-1-1-1,0 1 1,-15-23-1,14 27-224,-2 0-1,1 0 0,-1 1 1,-14-10-1,12 10-124,1 0 0,1 0-1,-13-15 1,3-7-3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10234,'7'6'5036,"-4"-3"-4755,-1 1 1,0-1-1,0 1 1,-1-1-1,3 9 0,-2 3 2,-1 0 0,0 1 0,-1-1 0,-1 1 0,-4 19-1,0 14 270,-12 259 2483,-20 42-1141,34-293-1744,10 107 0,22 51-234,-22-171 43,11 42-353,0 0-889,-17-81 1038,4 24-705,-4-28 794,-1 0 1,0 0-1,1 0 1,-1 0-1,0 0 1,1 0-1,-1 0 1,1 0-1,0 0 1,-1 0-1,1 0 1,0-1-1,-1 1 0,1 0 1,0 0-1,0 0 1,0-1-1,0 1 1,0-1-1,0 1 1,1 0-1,11-3-953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0 13411,'-36'42'4738,"10"-11"-4215,-104 134-346,80-99-121,-1 9 466,-83 160 1,106-177 47,-29 85 0,-6 65 407,61-198-937,-30 111 434,-25 191 0,47-216-567,4-1 1,10 153-1,-2-224-169,0 0-1,1 1 1,1-1 0,2 0 0,0-1 0,2 1-1,12 26 1,-18-46-41,0-1 1,1 1-1,-1-1 0,1 1 1,0-1-1,0 0 1,0 0-1,0-1 0,1 1 1,-1-1-1,0 1 0,1-1 1,0 0-1,0 0 0,5 1 1,16 7-780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1556 7554,'23'-20'877,"-1"-2"1,-1 0 0,-1-1 0,-1-1 0,-1-1 0,-1 0 0,26-54 0,-20 25-4,-2 0 1,-2-2-1,13-65 1,-16 44-428,-3-1 1,-4 0-1,-3-1 1,-3 0-1,-4 0 1,-13-89-1,-15-91-184,26 241-248,0 0-1,-6-18 1,8 31 8,-1 1 1,1-1-1,-1 1 1,0 0 0,0 0-1,0 0 1,0 0-1,-1 0 1,1 0-1,-1 0 1,0 1-1,-1-1 1,-3-3-1,6 7-10,1 0-1,-1 0 0,1-1 1,-1 1-1,1 0 0,-1 0 0,1 0 1,-1 0-1,1 0 0,-1 0 1,1 0-1,-1-1 0,1 2 0,-1-1 1,0 0-1,1 0 0,-1 0 1,1 0-1,-1 0 0,1 0 0,-1 0 1,1 1-1,-1-1 0,1 0 1,-1 0-1,1 1 0,0-1 0,-2 1 1,-9 13 169,6-7-97,-11 16 173,1 1 0,0 1 0,-20 51-1,25-54-130,-6 16-39,1 2-1,2 0 1,1 0-1,3 2 1,1-1-1,2 1 1,-2 81-1,9-75-77,1-1 0,2 1 0,3-1 0,1 0 0,3-1 0,1 0 0,34 80 0,-5-42-325,4-1 0,71 96 0,-109-168 87,1-2 0,0 1 0,1-1 0,18 15 0,-23-21-18,-1 0 1,1-1-1,0 1 0,0-1 0,0 0 0,0 0 0,0-1 0,0 1 0,1-1 0,-1 0 0,0 0 0,1 0 1,-1 0-1,1-1 0,-1 0 0,8 0 0,-10-1 47,0 1 0,1-1-1,-1 1 1,0-1 0,0 0 0,0 0 0,0 0 0,0 0-1,0 0 1,0 0 0,3-3 0,-2 0-28,0 1 1,0-1-1,-1 0 0,0 0 0,4-7 1,-6 10 191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11803,'25'37'5473,"-11"6"-1833,5 17-2223,-5 6-1017,0 15-104,-2 6-288,-7-7 8,-4-10-16,-1-12-32,-4-15-88,-1-8-96,7-10-144,-5-12-72,-10-9-1025,7-9-1343,0-18 1816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4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11186,'11'5'1773,"-1"-1"-1,1 1 0,12 9 0,-15-8-1288,-1-1 0,0 1 0,0 1-1,7 7 1,-6-4-333,-1 1 0,0 0-1,0 0 1,-1 0 0,-1 1 0,0-1 0,6 22 0,1 15 244,-1 1 1,-3 0 0,3 95 0,-21 158 500,-80 390-297,83-647-577,-1 11 1,-72 405 89,58-367-257,-3-1-1,-68 159 1,72-207-289,-52 82 0,58-105-113,-2 0 0,0-2 0,-2 0 0,0 0 0,-23 16 0,-42 24-791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2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3651 427 2296,'74'-15'1551,"-73"14"-1440,0 1 0,0 0-1,0 0 1,0 0-1,0-1 1,-1 1 0,1 0-1,0 0 1,0 0-1,0 1 1,0-1 0,0 0-1,0 0 1,0 0-1,0 1 1,0-1-1,-1 1 1,2-1 0,-2 5 1236,-2-5-1166,0 0 0,0 1 0,1-1 0,-1 1 1,1-1-1,-1 1 0,0 0 0,1 0 0,-1 0 0,-2 2 0,-8 4 3628,-57 34-2619,32-15-606,33-23-516,1-1 0,-1 1 0,0-1 0,0 1 0,0-1-1,0 0 1,0-1 0,-6 3 0,1-1 127,-1 1-1,1 1 1,-13 7 0,15-8-108,0 0 0,0 0-1,0-1 1,-1 0 0,1 0 0,-11 2 0,-8-1 60,0-2 0,-28-1-1,-22 1 78,-135 29 303,178-25-466,0-2 1,-1-2-1,1-1 1,0-2-1,-1 0 1,1-3-1,-54-12 1,59 10-14,-1 0 1,-1 2-1,1 2 1,0 0-1,-1 2 1,1 1-1,0 1 1,-1 2-1,1 1 1,-33 10-1,32-6-21,-189 50 107,162-47-50,-112 10-1,106-18-6,-83 17 0,116-15-77,0 2 0,0 1 0,1 1 0,-51 26 0,-225 118-156,272-140 136,1 2 1,0 1-1,1 1 1,1 2-1,1 1 1,1 1-1,-37 38 1,-24 41-20,-157 156-36,70-90 48,143-132 24,2 1 0,2 2 0,-26 45-1,13-8-16,4 2 0,3 1 0,4 1 0,3 2 0,4 1-1,3 1 1,-9 88 0,26-144 3,1-1-1,2 1 1,1-1-1,1 1 1,1 0-1,1-1 1,1 1-1,2-1 1,0-1 0,2 1-1,15 34 1,0-12-154,2-1 0,57 79 0,-60-96 123,2-2 1,2-1-1,0 0 0,55 41 1,-17-26-21,99 49-1,-76-45 58,328 140 278,-43-22-257,259 112-108,-532-242 129,2-4 1,1-5 0,1-4 0,106 7 0,421 0-72,-589-27 14,746 66-48,-330-17 131,2-32-79,-225-28 24,34-1-2,-106 12-10,-28 0-34,178-19-1,322-116 46,-247 43-22,274-33 134,-587 108-156,-1-4 0,-1-2 0,-2-4 0,100-51 0,-169 77 42,139-74-352,133-91-1,-242 143 341,-1-1 0,-1-2 0,-1-1 0,32-39 0,-43 43 66,-1 0 0,-1-1 0,-1-1 1,0-1-1,-2 1 0,14-43 0,-3-4 163,-3-1-1,11-78 1,-24 98-136,1 4 12,2-74 0,-22-63 10,6 123-80,-24-147 20,13 111-24,-28-88 19,20 92 18,9 37 0,-131-370 198,119 363-160,-3 2 0,-3 1 0,-2 2-1,-69-87 1,72 105 37,-3 3-1,-76-65 1,-95-54 549,89 70-295,-162-118-169,-13 20-181,233 154-26,-1 3 1,-2 2 0,-74-19 0,-198-31-161,25 33 177,239 39-7,0 2-1,-97 11 1,129-4-52,-1 3 0,-51 16 0,-73 35-33,-39 11 94,142-54 47,-2-3 0,-121 9 0,-80 7 320,-29 0-247,-272-31-187,556 2 20,-34 0-179,-1 2 1,0 2-1,1 2 0,0 1 0,0 3 0,1 1 0,0 2 0,1 2 1,1 2-1,0 2 0,1 1 0,1 2 0,2 1 0,0 3 0,1 0 1,2 2-1,-31 34 0,-22 43 563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4497,'2'5'3388,"5"3"-3088,-1-2 164,6 4-1,-9-8-151,0 1 0,-1-1 0,1 0 0,0 1 0,-1-1 1,0 1-1,0 0 0,0 0 0,2 3 0,-2 23 3118,2-2-3193,0 0 0,-2-1 0,-2 30-1,-6 7 204,-4 0 1,-31 113-1,29-129-379,-234 732 584,230-733-607,-5 24 21,3 2 0,-9 81 0,26-147-57,0-1 1,0 0-1,1 1 1,0-1-1,0 1 0,0-1 1,1 1-1,0-1 0,2 9 1,-2-12-5,0 0 1,0 0 0,0 0-1,0 0 1,1 0 0,-1-1-1,1 1 1,-1 0 0,1-1 0,0 1-1,-1-1 1,1 0 0,0 0-1,0 0 1,0 0 0,0 0-1,0 0 1,0 0 0,0 0-1,1-1 1,-1 1 0,0-1-1,0 0 1,0 0 0,1 0-1,3 0 1,35 0 22,1-1 0,-1-2 0,50-11 0,-62 8 19,-1-2-1,-1-1 1,1-1-1,-1-1 1,39-23-1,-28 14 7,2 0 0,0 3 0,0 1 0,53-12 0,44-13-767,-46 13-2559,-51 12 1813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8002,'6'-6'3000,"10"13"-1551,2-2-473,13-2 120,1-9 88,7 0-503,6-10-105,21 1-216,-4-5-56,12-10-56,6 11-64,-30-8-160,1 2-184,-22 4-832,-13 4-809,1 15 1097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11482,'-16'23'3889,"-30"21"-3681,-8 11-40,-19 19 328,-7-3 129,20 6 63,5 1-160,11-12-304,12 0-144,3-14-208,4-11-184,10-19-640,6-6-625,4-11 985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7666,'-25'100'4545,"1"-50"24,15-18-3057,23-21-1136,2-5-96,24 0-24,5-3 32,13-1-16,23 1-88,14-9 8,-2-8-304,4-9-768,-13-11-2745,-14-2 2369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218 5377,'1'-14'1264,"-2"0"0,0 1 1,0-1-1,-1 1 0,-1-1 0,-6-17 0,7 26-1127,0 0 1,-1-1-1,0 1 0,0 0 0,0 1 0,0-1 0,-1 0 0,0 1 0,0 0 0,0 0 0,0 0 1,-1 0-1,0 1 0,0-1 0,0 1 0,0 1 0,-7-4 0,-6 0-17,1 0 0,-1 2 0,0 0 0,0 1 0,0 1 0,-36 0 0,19 3-55,-1 2 0,-53 11 0,69-10-50,1 1 0,0 1 0,0 1 0,1 0 0,-35 20 0,40-18-6,0 0 0,0 1 0,1 0 1,1 1-1,0 0 0,0 1 0,1 0 0,-10 17 0,-80 150 8,-4 5 22,71-134-20,-66 107 9,80-123-39,1 0 0,-22 64 0,36-87-3,1 0 1,0 1 0,1-1 0,0 1 0,1 0 0,0 0-1,1-1 1,0 1 0,1 0 0,0-1 0,1 1 0,0 0 0,1-1-1,1 0 1,-1 1 0,2-2 0,-1 1 0,2 0 0,-1-1 0,14 18-1,-1-6 2,1-1 0,1 0 0,0-1 0,2-2 0,40 28 0,-3-9 20,73 34 0,-91-51-221,1-1 0,0-3-1,66 18 1,-92-30-32,0-1 0,0-1 1,1 0-1,-1-1 0,0-1 0,0 0 0,1-2 0,-1 1 1,0-2-1,0 0 0,0-1 0,-1-1 0,17-6 1,31-25-511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11891,'17'161'4240,"-29"-78"-3423,15 12-705,2 4 16,7 1-8,-2-6-24,3 0-16,7 5 8,3 13-40,1 6-216,2-11-929,-6-18-767,1-25 1064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5425,'19'-106'2339,"-18"104"-2244,-1 1-1,0-1 1,0 0-1,0 0 1,0 1-1,0-1 0,-1 0 1,1 1-1,0-1 1,-1 0-1,0-1 1,-8-3 1381,0-1 715,7 0 1176,7 13-1719,13 13-1431,-1-2-5,-1 1 0,0 0 0,-2 1 0,16 27 0,57 114 811,-31-54-794,94 134 0,-7-53-137,-124-162-82,0 1 19,42 42 0,-40-55-640,-21-13 514,0 0 1,0 0-1,-1-1 0,1 1 0,0 0 0,0 0 0,0-1 1,0 1-1,0 0 0,0 0 0,0-1 0,0 1 1,0 0-1,0 0 0,0-1 0,0 1 0,0 0 1,0 0-1,0 0 0,0-1 0,0 1 0,0 0 0,1 0 1,-1-1-1,0 1 0,0 0 0,0 0 0,0 0 1,0-1-1,1 1 0,-1 0 0,0 0 0,0 0 1,0 0-1,0-1 0,1 1 0,-1 0 0,0 0 1,0 0-1,1 0 0,-1 0 0,0 0 0,0 0 0,0 0 1,1 0-1,-1 0 0,0 0 0,0 0 0,1 0 1,-1 0-1,0 0 0,0 0 0,1 0 0,-1 0 1,0 0-1,0 0 0,0 0 0,1 0 0,-1 0 0,1 0 1,-3-1-803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5:5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0 10674,'-14'17'4457,"1"-3"-2376,4 11-1425,-8 33-528,1 23 24,-39 27 256,-12 16 8,-22 22-16,-15 7 8,17 11-256,1-5-40,20-17-56,11-10-152,8-14-640,-4-11-424,13-20 664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58 3049,'3'-1'768,"1"0"0,0 1 0,0-1 0,0 0 0,-1-1 1,1 1-1,-1-1 0,1 0 0,-1 0 0,0 0 0,5-3 1,-8 5-654,0 0 1,0 0 0,0-1 0,0 1-1,0 0 1,0 0 0,0 0 0,0-1-1,0 1 1,0 0 0,0 0-1,0 0 1,-1 0 0,1-1 0,0 1-1,0 0 1,0 0 0,0 0 0,0-1-1,0 1 1,0 0 0,0 0 0,0 0-1,-1 0 1,1 0 0,0-1 0,0 1-1,0 0 1,0 0 0,-1 0-1,1 0 1,0 0 0,0 0 0,0 0-1,0 0 1,-1 0 0,1-1 0,0 1-1,0 0 1,0 0 0,-1 0 0,1 0-1,0 0 1,0 0 0,0 0 0,-1 0-1,1 0 1,0 1 0,-1-1 0,-21-4 149,17 3-59,-206-26 888,-113 31 233,310-4-1217,0 2 0,0 0 1,0 0-1,0 1 0,0 1 0,1 0 0,-17 8 1,23-9-61,1 1 0,0 0 0,0 0 0,0 1 0,0 0 1,0 0-1,1 0 0,0 0 0,0 1 0,1 0 0,-1 0 1,1 0-1,1 1 0,-1-1 0,-4 13 0,-13 42 120,-25 125 1,9 65-114,25-110-43,7 1 1,19 217 0,-9-73 74,3 37 128,-6-312-214,-1 0 0,1 0 0,1 0 0,0 0 0,0 0 0,1-1 0,8 15 0,-9-20-6,0 0 1,0-1-1,0 1 1,1-1-1,-1 0 1,1 0-1,0 0 1,0-1-1,1 1 1,-1-1-1,1 0 1,-1 0-1,1-1 1,0 0-1,0 1 1,0-2-1,9 3 1,-2-2-9,0 0-1,0-1 1,1 0-1,-1-1 1,0-1 0,1 0-1,14-3 1,86-27-102,-46 12-126,-48 14-144,0-1-1,0 0 1,-1-1-1,0-1 1,0-1-1,21-13 1,-4-9-283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11402,'2'0'294,"1"-1"0,-1 1 0,0 0 0,1 0 0,-1 0 0,1 0 0,-1 0 0,0 0 0,1 1 0,-1-1 0,0 1 0,1 0 0,-1-1 0,0 1 0,0 0 0,0 0 0,0 0 0,0 1 0,2 1 0,38 31 453,-39-31-332,179 160 3156,-145-132-3432,-2 1-1,-1 2 0,-2 2 0,-2 0 1,42 67-1,-27-37-113,-29-43-408,0 1-1,-1 0 1,-2 0 0,0 2 0,13 39 0,-20-54-719,-6-11 978,0 1 0,0-1 0,0 0 0,0 0 0,0 0 0,0 1 0,0-1 0,0 0 0,0 0 0,1 0 0,-1 1-1,0-1 1,0 0 0,0 0 0,0 0 0,0 1 0,0-1 0,1 0 0,-1 0 0,0 0 0,0 0 0,0 0 0,1 1 0,-1-1 0,0 0 0,0 0 0,0 0 0,1 0 0,-1 0 0,0 0 0,0 0-1,0 0 1,1 0 0,-1 0 0,0 0 0,0 0 0,1 0 0,-1 0 0,0 0 0,1 0 0,0-5-1456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95 8386,'2'-39'3345,"-2"26"-2033,1 1 0,4-19 0,-21 59 2337,-5 7-3173,-72 163 1149,10-17-683,51-117-781,-92 170-132,-4-24-1630,108-175 3251,7-7-891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15067,'21'29'5065,"-10"5"-4769,-3 0-288,-10 19 64,-4 4 0,6 7 96,-8-1-8,1-2-32,-6 3 25,-10-8-169,8-4-209,4-20-599,-1-12-312,12-17-1408,12-2-1009,19-8 2304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10834,'11'14'2244,"0"0"0,10 20 0,30 69 1118,8 13-2273,93 140-572,-71-116-1016,-23-51-3032,-59-89 3458,1 1 0,0-1-1,1 0 1,-1 0 0,0 0 0,0 1-1,0-1 1,0 0 0,0 0 0,0 0-1,0 1 1,0-1 0,0 0 0,0 0 0,0 0-1,1 1 1,-1-1 0,0 0 0,0 0-1,0 0 1,0 0 0,0 1 0,1-1 0,-1 0-1,0 0 1,0 0 0,0 0 0,1 0-1,-1 0 1,0 0 0,0 0 0,0 0 0,1 0-1,-1 0 1,0 1 0,0-1 0,1 0-1,-1 0 1,0 0 0,0-1 0,0 1-1,1 0 1,-1 0 0,0 0 0,0-12-2887,0 11 2931,-3-21-1453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9986,'53'37'4177,"6"4"-1969,7-9-1919,-3-6-297,-7-15-345,-4-8-87,-10-12-144,-4-7-40,-10-8-560,1-7 808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0 9410,'-1'0'461,"-1"0"0,1 1-1,-1-1 1,1 0 0,-1 1 0,1-1-1,-1 1 1,1-1 0,-1 1 0,1 0-1,-3 1 1,-15 16 1214,-12 26-749,-58 84 753,35-55-1135,-63 82 247,-54 80-334,119-141-1654,25-30-3350,24-54 1512,9-4 1357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11154,'47'-25'4674,"62"-22"-4695,-98 43 313,-3 0-11,0 0 0,0-1 0,-1 0 0,1 0 0,-1 0 0,0-1 0,0 0 0,-1 0 0,8-10 0,-4 8 971,-10 8-1237,0 0 1,1 0 0,-1 0-1,0 0 1,0 0 0,1 0-1,-1 0 1,0 0-1,0 0 1,1 0 0,-1 0-1,0 0 1,0 1-1,1-1 1,-1 0 0,0 0-1,0 0 1,1 0-1,-1 0 1,0 0 0,0 1-1,0-1 1,1 0 0,-1 0-1,0 0 1,0 0-1,0 1 1,0-1 0,1 0-1,-1 0 1,0 1-1,0-1 1,0 0 0,0 0-1,0 1 1,0-1 0,0 0-1,0 0 1,0 1-1,0-1 1,0 0 0,0 0-1,0 1 1,0-1-1,0 0 1,0 0 0,0 1-1,0-1 1,0 0-1,0 0 1,0 1 0,0-1-1,0 0 1,-1 0 0,1 1-1,-5 49-25,-12 78 220,8-81-66,3 0-1,1 1 0,3 0 1,1-1-1,10 79 0,10-20-138,3-1-1,6-1 0,49 124 1,-75-224-6,27 66 40,-4 0 0,29 125 0,-43-139 70,-5-31 43,-1 0 0,-1 1 0,-1-1 0,-1 43 0,-3-61-104,-1 0-1,1 0 0,-1 1 1,-1-1-1,1 0 1,-1 0-1,0-1 0,-1 1 1,1-1-1,-1 1 0,-1-1 1,1-1-1,-1 1 1,0 0-1,0-1 0,-11 8 1,6-5-7,-1-1 0,1 0 0,-2-1 1,1 0-1,-1-1 0,1 0 0,-1-1 0,-1-1 1,-12 3-1,-24 4-746,-1-3 1,-79 1-1,124-8 304,0-1 0,0 1 0,0-1 0,0 0 0,0 0 0,0 0 0,0-1 0,-8-3 0,-5-8-876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17292,'86'44'6145,"-1"-12"-4825,10-20-1392,-4-10-64,-16 0 32,-16-7-32,-10 3-328,-6-7-272,-20 0-672,-6 4-961,-45 9 1545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13867,'5'101'5985,"-2"-42"-3072,9-22-1889,20-18-1104,27-3 8,5-16 104,9 0 0,10-9-80,-20-6-152,-4-4-56,-8-2-56,-8 0-440,-3-1-409,3-5-359,4-2 4089,7-19-2169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0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15227,'-52'88'7005,"-6"-3"-6065,25-38-1420,-48 89 1,59-87 562,3 1 0,1 0 0,3 1 0,3 1 0,1 1 1,3-1-1,2 1 0,2 88 0,5-112-58,1 1 0,2-1 0,1 0-1,1-1 1,1 1 0,2-1 0,1-1 0,20 40 0,-21-48-29,2-1 1,0 0 0,1-1-1,1 0 1,0-1-1,1-1 1,1 0-1,1-1 1,0 0-1,0-1 1,2-1-1,27 15 1,-34-22-1,0-1 1,0 1 0,0-2-1,0 0 1,1 0-1,-1-1 1,1 0 0,0-1-1,-1-1 1,19 0 0,-15-2 22,0-1 0,0 0 0,0 0 0,-1-2 0,0 0 0,0 0 0,20-12 0,-12 4 38,0-1 0,-1-1 0,-1-1 0,-1-1 1,0-1-1,-1 0 0,-1-2 0,-1 0 0,19-29 0,-18 19 0,-1-1-1,-2 0 1,-1-1-1,-1 0 1,-2 0-1,-2-2 1,0 1-1,-3-1 1,0 0-1,-1-49 1,-5 33-21,-1 1 1,-3 0 0,-2 0 0,-2 1 0,-2 0-1,-29-76 1,35 109-87,-1 0-1,-1 1 1,0 0 0,-1 0-1,-1 1 1,0 0-1,-1 0 1,0 1 0,-1 1-1,0-1 1,-1 2-1,0 0 1,0 0 0,-15-8-1,6 6-240,-2 1 1,1 1-1,-1 1 0,-39-10 0,-19 4-127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717 274 5745,'15'11'3780,"-9"-12"-546,-10-10 1299,-2 1-4384,0 1 0,0 0-1,0 0 1,-16-15 0,12 14-53,-1-2 1,0 1 0,-2 0 0,-16-11 0,1 1-25,7 5-44,0 1 1,0 1 0,-2 2-1,1 0 1,-2 1-1,-28-10 1,32 15 0,0 1 0,0 1 1,0 1-1,0 0 1,0 2-1,-1 0 0,1 1 1,-31 5-1,35-2 89,-1 0 1,1 1-1,0 2 0,0-1 1,0 2-1,-28 15 0,41-20-105,1 0-1,-1 0 1,1 0-1,0 0 1,0 0-1,0 1 0,0-1 1,0 1-1,0-1 1,1 1-1,-1 0 1,1-1-1,-1 1 1,1 0-1,0 0 0,0 4 1,-2 5 33,1-1-1,0 25 1,2-27-9,1 78 377,22 155 0,-19-207-383,24 168 75,13 108-71,-27 1 29,-15-246-36,-3-1-1,-3 1 1,-19 77 0,-48 96 121,64-187-122,10-52-31,0 1 1,0-1-1,0 1 1,0-1-1,0 1 1,0-1 0,1 1-1,-1-1 1,0 1-1,0-1 1,0 1-1,1-1 1,-1 0 0,0 1-1,0-1 1,1 1-1,-1-1 1,0 0-1,1 1 1,-1-1 0,0 0-1,1 1 1,-1-1-1,1 0 1,-1 0-1,1 1 1,-1-1 0,0 0-1,1 0 1,-1 0-1,1 0 1,-1 0-1,1 0 1,-1 0 0,1 1-1,-1-1 1,1 0-1,-1-1 1,1 1-1,-1 0 1,1 0 0,-1 0-1,1 0 1,-1 0-1,1 0 1,-1-1-1,0 1 1,1 0 0,-1 0-1,1-1 1,3 0-20,16-1-6,-1 2 0,0 0 1,27 3-1,-21-1 42,31-1 0,11-8 20,78-19-1,4-1-9,-102 19-4,-34 5-142,0 1 0,-1 0-1,1 1 1,0 0 0,15 2 0,-25-1-108,0 1 1,0 1-1,0-1 0,0 0 1,0 1-1,0-1 1,0 1-1,-1 0 0,1 0 1,-1 0-1,0 0 0,4 4 1,-4-4 50,10 10-916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10298,'3'4'7632,"-3"6"-5475,-6 22-3101,4-24 1617,-49 177-8,0-4-138,-83 434 762,128-584-1259,-4 63 0,9-83-31,1 0 1,1 0-1,0 0 1,1 0 0,0 0-1,0-1 1,1 1 0,0-1-1,8 16 1,-9-23 3,0 0 1,0 0 0,0 0-1,0-1 1,1 1 0,0 0-1,-1-1 1,1 0 0,0 0-1,0 0 1,0 0 0,0 0-1,0 0 1,1-1 0,-1 0-1,0 0 1,1 0 0,-1 0-1,1 0 1,3 0-1,9 0-3,-1 0 0,0-1 0,22-2-1,-13 0 10,110-11-2237,-52 3-2646,-37 7 3846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11138,'11'17'4881,"-15"10"-2424,0 10-985,-8 21-896,-4 16-168,-7 4-247,2 11-97,-4-7-72,-1 15 16,3 14-249,-4-7-151,2-10 3313,6-21-2377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31 8770,'87'-29'3847,"-86"29"-3750,-1 0 0,0 0-1,1 0 1,-1 0-1,0-1 1,1 1 0,-1 0-1,0 0 1,1 0-1,-1 0 1,0 0 0,1 0-1,-1 0 1,0 0 0,1 0-1,-1 0 1,0 0-1,1 0 1,-1 0 0,0 0-1,1 0 1,-1 0-1,0 0 1,1 0 0,-1 0-1,0 0 1,1 1-1,-1-1 1,0 0 0,1 0-1,-1 0 1,0 1-1,0-1 1,1 0 0,-1 0-1,0 1 1,0-1 0,1 0-1,-1 1 1,0-1-1,0 0 1,0 1 0,0-1-1,0 0 1,1 1-1,-1-1 1,0 0 0,0 1-1,0-1 1,0 1-1,-6 23 1415,3-12-1650,-42 145 509,-18 66-244,-27 85 187,69-241-172,-14 34 103,-9 31 125,12 27 105,21-95-273,-7 91 302,13-134-420,2-11-37,1-1-1,0 1 1,-1 15-1,3-24-40,0 1 1,0 0-1,0-1 0,0 1 1,0 0-1,1-1 0,-1 1 0,0 0 1,1-1-1,-1 1 0,1-1 1,0 1-1,-1-1 0,1 1 0,0-1 1,0 1-1,0-1 0,0 0 0,0 1 1,0-1-1,1 0 0,-1 0 1,0 0-1,0 0 0,1 0 0,2 1 1,8 2-7,0 0 1,0-2 0,1 1-1,-1-1 1,1-1 0,21-1-1,78-8-42,29-20 0,-12 1 56,-54 19-214,40-7-3666,-91 7 1809,4-6 982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9474,'20'34'3334,"-20"-33"-3264,1 0-1,0 0 1,-1-1-1,1 1 1,0 0-1,0 0 1,-1-1-1,1 1 1,0-1 0,0 1-1,0 0 1,0-1-1,0 0 1,0 1-1,0-1 1,0 1-1,0-1 1,0 0 0,0 0-1,0 0 1,0 0-1,0 0 1,0 0-1,0 0 1,0 0-1,0 0 1,0 0 0,2-1-1,4 0 9,34 1 149,-18 0 225,46-5 0,38-17 549,134-45 0,-122 20-432,-9 3 406,-108 43-951,0 0 0,0 0 0,0 1 0,0-1 0,0 1 0,0-1 0,0 1-1,0 0 1,0 0 0,0 0 0,0 0 0,0 0 0,0 0 0,0 0 0,-1 1 0,1-1 0,0 1-1,0-1 1,0 1 0,0 0 0,0 0 0,-1 0 0,1 0 0,0 0 0,-1 0 0,1 0 0,-1 1-1,1-1 1,-1 1 0,1-1 0,-1 1 0,0-1 0,0 1 0,0 0 0,2 3 0,-1 3-4,1 1 0,-1 0 0,0 0 0,-1 0 0,0 0 1,0 16-1,-2 6 1,0-1 1,-12 58-1,-23 61 13,9-45 0,6 5 178,4 2-1,-5 198 1,38 226 580,-10-310 397,-6-217-1122,0 0 1,-1 0-1,0 0 0,0-1 0,-1 1 0,0 0 0,0-1 0,-1 1 0,0-1 1,-7 13-1,7-16-39,0 0 0,0 0 0,0-1 1,-1 1-1,1-1 0,-1 0 0,0 0 1,0 0-1,0 0 0,0-1 0,-1 0 1,1 0-1,0 0 0,-1 0 0,0-1 1,1 1-1,-1-1 0,-5 0 0,-4 0-291,1 0 0,0-1-1,0-1 1,0 0 0,0-1-1,0 0 1,0-1 0,0-1 0,1 0-1,0 0 1,0-1 0,0-1-1,0 0 1,1-1 0,-20-14-1,30 20 114,0 0 0,0 0 0,-1 0-1,1-1 1,1 1 0,-1 0 0,0 0-1,0 0 1,0-1 0,1 1 0,-2-3-1,-2-15-946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8362,'1'-2'195,"-1"0"0,1 0 1,-1 0-1,1 0 0,0 1 1,0-1-1,0 0 0,0 0 1,0 1-1,0-1 0,0 1 1,1-1-1,-1 1 0,1-1 1,-1 1-1,1 0 0,-1 0 0,1 0 1,0 0-1,-1 0 0,3-1 1,1 1 43,-1 1 0,0 0 0,1 0 0,-1 1 0,1-1 0,-1 1 1,0 0-1,0 0 0,7 3 0,-2 0 184,3 1 304,-12-5-662,0 0 0,0 0 0,0 0 0,1 0 0,-1 0-1,0 0 1,0 0 0,0 0 0,0 0 0,1 0 0,-1 0 0,0 0 0,0 0 0,0 0 0,1 0 0,-1 0 0,0 0 0,0 0 0,0 0-1,0 0 1,1 0 0,-1 0 0,0 0 0,0-1 0,0 1 0,0 0 0,0 0 0,1 0 0,-1 0 0,0 0 0,0-1 0,0 1 0,0 0 0,0 0-1,0 0 1,0 0 0,0-1 0,0 1 0,0 0 0,0 0 0,0 0 0,0 0 0,0-1 0,0 1 0,0 0 0,0 0 0,0 0 0,0-1-1,0 1-118,0 0 4,0 0 10,3 6 40,0 1 11,0 0 0,0 0 0,-1 0 0,0 0 0,2 9 0,-4-12-7,0 0-1,0 0 0,0 0 1,0 1-1,-1-1 1,0 0-1,0 0 0,0 0 1,0 0-1,-1 0 1,-1 4-1,-9 22-1,2 0 0,2 1-1,1 1 1,-6 54 0,7-43-6,-1 30 10,4 1 0,7 103 0,1-20 47,-10 48 35,2-152 89,-21 98 0,16-123 127,-1 0 1,-21 43-1,28-68-244,0 0-1,0 0 1,0 0 0,0 0-1,-1 0 1,1-1-1,-1 1 1,1-1 0,-1 0-1,0 0 1,0 0 0,0 0-1,0 0 1,-1-1-1,1 1 1,0-1 0,-1 0-1,-3 1 1,2-1-3,0 0-1,-1 0 1,1 0-1,0-1 1,-1 0 0,1 0-1,0-1 1,-1 1 0,1-1-1,0 0 1,-8-3 0,12 4-197,-1-1 0,0 0 0,1 1 1,-1-1-1,1 0 0,-1 0 1,1 0-1,-1 0 0,1 0 1,0-1-1,0 1 0,-1 0 0,1-1 1,0 1-1,0 0 0,0-1 1,0 1-1,1-1 0,-1 0 1,0 1-1,1-1 0,-1 0 0,1 1 1,-1-1-1,1 0 0,0 0 1,0-2-1,3-11-476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13467,'41'19'4881,"13"-15"-3745,21-2-1008,13 2 32,-2-8-16,-8 2 40,-12 2-608,-16 2 704,-17 22-328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1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14795,'-4'42'5457,"8"-12"-4256,5-1-737,24-13-336,9-7-16,12-20-16,13-12 64,-7-1-296,-3-11-360,-5 9-569,-12 3-447,-11 1 912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6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12235,'32'47'4716,"-6"1"-3485,-23-41-1220,0 1 0,-1 0 0,1 0 0,-2 0 0,1 0 0,-1 0 0,0 0 0,-1 1 0,0-1 0,0 0 0,-2 13 1,-7 20 79,-21 64 0,3-16-44,-80 383 1364,80-341-834,-54 397 950,80-518-1407,0 1-1,0 0 0,1 0 0,1 0 0,1 14 0,-1-22-77,0 1 1,0-1-1,0 0 0,1 1 0,-1-1 0,1 0 1,0 0-1,-1 0 0,1 0 0,1 0 0,-1 0 0,0-1 1,1 1-1,-1-1 0,1 1 0,0-1 0,0 0 1,6 3-1,13 6 49,1-2 0,1 0 1,0-1-1,0-2 0,0 0 1,1-2-1,34 3 0,-6-5-316,0-2 1,74-10-1,25-13-3560,-81 13 2286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2849,'0'-3'172,"0"1"1,0-1-1,0 0 1,0 1-1,1-1 1,-1 1-1,0-1 1,1 1-1,0-1 1,0 1-1,0-1 1,0 1-1,0 0 1,0-1-1,1 1 1,-1 0 0,1 0-1,-1 0 1,1 0-1,3-3 1,5-4 175,0 0 1,22-13-1,-24 16 171,2 1-218,0 0 0,1 1 0,-1 1 0,1-1 0,-1 1-1,1 1 1,0 0 0,0 1 0,22 0 0,9-3 178,82-17 984,-13 1-854,-52 14-678,98 1 0,57 16 391,-201-10-282,275 35 216,-15-2 332,-39-25 652,19 1-596,621 84-595,6 30 280,13-50 146,-651-60-306,339 18-42,-161-12-16,581-48-1,-880 19-15,205-18 243,725-58 270,170 73-448,-16 10-66,-593 27-241,-100-1 242,-505-24-92,456 7 93,0-22-59,526-24-23,-393 58-25,-188-1 98,-212-12-34,119 2-21,-7-27-35,-13-33 56,-33 5-20,-212 40-31,526-73 240,3 22-90,-509 53-124,206-9 14,-217 14 64,0 3 1,96 17-1,-144-17-37,1 0 0,20 10 0,-25-9-13,1-1 0,-1 0 0,0-1 1,1 0-1,-1 0 0,1-1 0,12 2 0,-10-2 104,-10 2 594,-1-3-707,1 0 0,-1 0-1,0 1 1,0-1-1,1 0 1,-1 0 0,0 0-1,0 0 1,1 0-1,-1 0 1,0 0-1,0 0 1,1 0 0,-1-1-1,0 1 1,1 0-1,-1 0 1,0-1 0,0 1-1,0 0-53,1 0-1,0 0 1,0 0 0,-1 0-1,1 0 1,0 0-1,-1 0 1,1 0 0,0 0-1,0 0 1,-1 0-1,1 0 1,0 1 0,0-1-1,0 0 1,-1 0-1,1 0 1,0 0 0,0 1-1,0-1 1,-1 0-1,1 0 1,0 1 0,0-1-1,0 0 1,0 0-1,0 1 1,-1-1-1,1 0 1,0 0 0,0 1-1,0-1 1,0 0-1,0 0 1,0 1 0,0-1-1,0 0 1,0 1-1,0-1 1,0 0 0,0 0-1,0 1 1,0-1-1,0 0 1,1 0 0,-1 1-1,0-1 1,0 0-1,0 1 1,3 25-11,-2-21-9,3 24 11,12 109-14,-9-47 29,-1-16 3,-2-1-1,-10 112 1,-38 148 130,28-218-54,-47 176 1,-53 161 69,71-236-100,-57 324 55,102-540-103,-63 515 30,27 1 3,32-373-34,-9 531 19,-40 130 71,39-654-82,-60 289 4,5-44 2,64-350-10,-20 294 15,25-298-16,6 147 0,6-77 4,-10 12-7,-2-58-16,12 93 0,-4-106 26,2 0 1,31 94-1,-37-134-4,0 1-1,0 0 1,1 19 0,1 2 7,-1-9-6,1-4 10,-2 0 0,0 1 0,-2 0-1,0 28 1,-2-50-16,0-1-1,0 0 1,0 0-1,0 1 1,0-1-1,0 0 1,0 0-1,0 1 1,0-1 0,0 0-1,0 0 1,0 1-1,0-1 1,0 0-1,1 0 1,-1 1-1,0-1 1,0 0 0,0 0-1,0 1 1,0-1-1,0 0 1,1 0-1,-1 0 1,0 0-1,0 1 1,0-1 0,1 0-1,-1 0 1,0 0-1,0 0 1,0 0-1,1 1 1,-1-1-1,0 0 1,0 0 0,1 0-1,-1 0 1,0 0-1,0 0 1,1 0-1,-1 0 1,0 0-1,0 0 1,1 0 0,-1 0-1,0 0 1,0 0-1,1 0 1,-1 0-1,0 0 1,0-1-1,1 1 1,-1 0 0,0 0-1,0 0 1,0 0-1,1 0 1,-1-1-1,0 1 1,0 0-1,1-1-88,-1 1 0,1 0 0,-1-1 0,1 1 0,-1-1-1,0 1 1,1-1 0,-1 1 0,0-1 0,1 1 0,-1-1-1,0 1 1,0-1 0,1 1 0,-1-1 0,0 0 0,0 1-1,0-1 1,0 1 0,0-1 0,0 1 0,0-1 0,0 0-1,0 1 1,0-1 0,0 1 0,0-1 0,0 0 0,-1 1-1,1-1 1,0 1 0,-1-2 0,-3-5-3856,-7-20 1734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15 713 5113,'-7'7'2223,"7"-7"-2106,0 0 0,0 0-1,0 0 1,0 1-1,0-1 1,0 0 0,0 0-1,0 0 1,-1 0-1,1 1 1,0-1-1,0 0 1,0 0 0,0 0-1,0 0 1,0 0-1,-1 1 1,1-1 0,0 0-1,0 0 1,0 0-1,0 0 1,0 0-1,-1 0 1,1 0 0,0 0-1,0 0 1,0 0-1,-1 0 1,1 1 0,0-1-1,0 0 1,0 0-1,0 0 1,-1 0 0,1-1-1,0 1 1,0 0-1,0 0 1,-1 0-1,1 0 1,0 0 0,0 0-1,0 0 1,0 0-1,-1 0 1,0-27 1549,19-188-843,44-257 1541,-63 464-1555,1 21-566,11 144-234,5 50 44,-11-171-66,1-1 0,2 0 0,21 58 0,-19-73 7,0-1 0,0 0 1,2 0-1,0-2 1,2 1-1,0-1 0,0-1 1,2-1-1,28 23 1,-43-36 8,0-1 0,0 0 0,1 0 0,-1 0 0,0 0 1,0-1-1,1 1 0,-1 0 0,0 0 0,1-1 0,-1 1 0,1-1 1,-1 1-1,1-1 0,-1 0 0,1 1 0,-1-1 0,1 0 0,-1 0 1,1 0-1,-1 0 0,1-1 0,-1 1 0,3 0 0,-2-2 19,0 0 1,0 0-1,0 0 0,0 0 0,0 0 0,-1 0 0,1 0 1,-1 0-1,1-1 0,1-3 0,2-3 18,37-62 213,49-77-78,-73 123-607,-2-1 0,-1 0-1,21-53 1,-21 41-188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 8186,'-15'-9'3769,"13"8"-3459,0 0 0,-1 0 0,1-1 0,0 1 0,0 0 0,0-1 0,0 0 0,0 1 0,0-1 0,-2-2 0,30 31 530,-1 4-624,-3 1 0,0 1 0,-2 0 0,27 63 0,-26-45 112,-9-18-167,2-1 0,1-1 0,1-1 0,29 41 1,12 12-146,-37-51 36,28 32 1,-44-59-144,0-1 1,1 0-1,-1 0 1,1 0-1,0-1 1,0 1-1,0-1 1,0 0-1,1-1 1,-1 1-1,1-1 1,-1 0-1,11 1 1,-11-2-369,0 0 0,0-1 0,0 0 0,0 0 0,0 0 1,0-1-1,0 1 0,0-1 0,-1 0 0,9-3 0,-4-3-1737,-8-3 1017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6361,'0'0'3193,"-15"1"-304,-2-1-1641,-6 16-392,-1 16-96,-14 37-264,-10 22 40,-1 29 73,-3-1 31,3-25-96,6-12-216,14-34-192,9-7-136,8-9-312,-8-10-144,11-6-448,4-6-745,16-6 1137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19 848 9074,'0'1'143,"0"-1"-1,-1 0 1,1 0-1,0 0 1,-1 1-1,1-1 1,0 0 0,-1 0-1,1 0 1,-1 0-1,1 0 1,0 0 0,-1 0-1,1 1 1,0-1-1,-1 0 1,1 0 0,-1 0-1,1-1 1,0 1-1,-1 0 1,1 0 0,-1 0-1,1 0 1,0 0-1,-1 0 1,1 0 0,0-1-1,-1 1 1,1 0-1,0 0 1,-1-1-1,1 1 1,0 0 0,0 0-1,-1-1 1,1 1-1,0 0 1,0-1 0,0 1-1,-1-1 1,-4-23 1032,8-29-1558,33-186 617,-8 64 131,-3 8 254,-24 160-571,1 1 0,-1-1-1,1 1 1,1 0 0,-1 0 0,1-1 0,0 2-1,0-1 1,1 0 0,-1 1 0,7-8 0,-8 12-42,-1 0 0,1 0 0,-1-1 0,1 1 0,-1 0 0,1 0 0,0 0 1,0 1-1,-1-1 0,1 0 0,0 1 0,0-1 0,0 1 0,0-1 0,0 1 1,3 0-1,-2 0-13,0 1 1,0 0-1,0-1 1,-1 1 0,1 0-1,0 0 1,0 1-1,-1-1 1,1 0 0,-1 1-1,1 0 1,-1 0 0,5 3-1,1 4 26,0-1-1,0 1 1,-1 1 0,0-1-1,9 18 1,24 59 118,-6-15-42,-24-52-83,-2-2-16,0-1 0,2 0-1,-1 0 1,2-1-1,0-1 1,18 18 0,-28-31 0,0 0 0,0 0 0,1 0 1,-1 0-1,0-1 0,0 1 0,1 0 1,-1-1-1,1 1 0,-1-1 0,0 1 1,1-1-1,-1 0 0,1 1 0,-1-1 1,1 0-1,-1 0 0,1 0 0,-1 0 1,1 0-1,-1-1 0,1 1 0,-1 0 1,1-1-1,-1 1 0,0-1 0,1 1 1,-1-1-1,0 0 0,1 1 0,-1-1 1,0 0-1,0 0 0,2-2 0,4-4 18,0-1-1,0 1 1,-1-1-1,7-12 1,-4 7 3,13-24 52,-2-1 0,29-74 0,-35 77-120,16-48-514,4-10-2470,-25 75 634,-9 18 2256,1-1 0,-1 1 0,0-1 0,1 1 0,-1-1 0,0 1 0,1 0 0,-1-1 0,0 1 0,1-1 0,-1 1 0,1 0 0,-1-1 0,1 1 0,-1 0 0,1 0 0,-1-1 0,1 1 0,-1 0 0,1 0 0,-1 0 0,1 0 0,0 0 0,0 0 0,9 8-1500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1 894 10034,'-1'0'84,"1"1"0,0-1 0,0 0 0,0 0-1,0 1 1,0-1 0,0 0 0,0 0 0,0 0 0,0 1-1,0-1 1,0 0 0,0 0 0,1 1 0,-1-1 0,0 0-1,0 0 1,0 0 0,0 1 0,0-1 0,0 0 0,0 0-1,1 0 1,-1 0 0,0 1 0,0-1 0,0 0 0,0 0-1,1 0 1,-1 0 0,0 0 0,0 0 0,0 0 0,1 1 0,-1-1-1,0 0 1,1-1-54,0 1-1,-1-1 0,1 1 1,-1-1-1,1 0 1,-1 1-1,1-1 0,-1 1 1,0-1-1,1 0 1,-1 0-1,0 1 0,0-1 1,1 0-1,-1 0 1,0 1-1,0-1 1,0-1-1,16-73 1136,13-76 373,-13 18-628,15-89-185,-24 185-688,2 1-1,2 1 0,28-67 1,-34 93-37,0 1-1,0-1 1,1 1 0,0 0 0,0 0 0,8-7 0,-11 12 0,0 0 0,1 0 0,-1 1 0,0-1 0,1 1 0,-1 0 0,1 0 0,0 0 0,-1 0 0,1 1 0,0 0 0,0 0 0,0 0 1,0 0-1,0 0 0,5 1 0,-8 0 3,0 0 1,0 0-1,0 0 1,0 0-1,0 1 1,0-1 0,0 0-1,0 1 1,0-1-1,0 1 1,-1-1 0,1 1-1,0 0 1,0-1-1,-1 1 1,1 0-1,0-1 1,0 1 0,-1 0-1,1 0 1,-1-1-1,1 1 1,-1 0 0,1 0-1,-1 0 1,0 0-1,1 0 1,-1 0-1,0 0 1,1 1 0,1 38 132,-1-17-62,0-13-62,1 0 0,1 0 1,0 0-1,0 0 0,7 13 0,-8-20-24,-1 0-1,1 0 0,0 0 1,0 0-1,0-1 0,0 1 1,1 0-1,-1-1 0,1 0 0,-1 1 1,1-1-1,0 0 0,0-1 1,0 1-1,0 0 0,0-1 0,0 0 1,0 1-1,1-1 0,6 1 1,-4-2-16,1-1 1,0 1 0,0-1 0,0 0 0,-1-1 0,1 1 0,-1-1-1,1-1 1,7-3 0,57-32-76,-46 22 100,-11 7 3,0 0 1,1 0-1,0 2 0,30-12 1,-42 18 7,0 0 0,0 0 0,0 1 0,0-1-1,1 1 1,-1 0 0,0-1 0,1 1 0,-1 1 0,0-1 0,0 0 0,1 1 0,-1 0 0,0 0 0,0 0 0,0 0 0,0 0 0,0 1 0,0-1 0,0 1 0,-1 0 0,1-1 0,0 1 0,-1 1 0,1-1 0,-1 0-1,0 1 1,0-1 0,0 1 0,0-1 0,2 5 0,3 6 84,-1 1-1,-1-1 1,0 1 0,0-1-1,-2 2 1,1-1-1,1 27 1,-4 109 773,0-11-2648,4-111 72,4 5 665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8258,'0'1'266,"0"0"0,-1 1 0,1-1 1,0 0-1,0 0 0,0 0 0,-1 0 0,1 0 1,-1 0-1,1 0 0,-1 0 0,1 0 1,-1 0-1,1 0 0,-2 1 0,-1 1-91,1-1 0,-1 0 0,1-1 0,-1 1 0,0 0 0,0-1 0,-3 2 0,-8 4 212,-7 6-190,1 2 0,0 1 0,0 0-1,2 1 1,0 1 0,1 1-1,1 1 1,1 0 0,0 1 0,-19 38-1,4 4-5,2 1-1,-30 104 1,55-160-196,0 0 0,1 1 0,0-1 0,0 1 0,1 0 0,0 0 0,0 11 0,1-19-12,0 0 1,0 0-1,1 0 0,-1-1 1,0 1-1,0 0 1,1 0-1,-1 0 1,0 0-1,1-1 1,-1 1-1,0 0 1,1 0-1,0-1 1,-1 1-1,1 0 0,-1-1 1,1 1-1,0-1 1,-1 1-1,1 0 1,0-1-1,-1 0 1,1 1-1,0-1 1,0 1-1,0-1 1,-1 0-1,1 0 0,0 1 1,0-1-1,0 0 1,0 0-1,0 0 1,-1 0-1,1 0 1,0 0-1,0 0 1,1-1-1,2 1-45,0-1 0,0-1 0,0 1-1,0 0 1,-1-1 0,1 0 0,4-3 0,13-11 145,-1 0 0,0-2 1,18-22-1,-9 10 223,-8 9-60,36-39 670,-56 59-890,-1 1-1,0 0 0,1-1 0,-1 1 0,1 0 0,-1-1 1,0 1-1,1-1 0,-1 1 0,0-1 0,1 1 0,-1 0 0,0-1 1,0 1-1,0-1 0,1 1 0,-1-1 0,0 0 0,0 1 1,0-1-1,0 1 0,0-1 0,0 1 0,0-1 0,0 1 1,0-1-1,0 1 0,0-1 0,0 1 0,-1-1 0,1 0 0,0 1 1,0-1-1,0 1 0,-1 0 0,1-1 0,-1 1-6,1 0 0,0 0-1,-1 0 1,1 0-1,0 0 1,-1 0 0,1 0-1,0 0 1,0 0 0,-1 0-1,1 0 1,0 1-1,-1-1 1,1 0 0,0 0-1,0 0 1,0 1 0,-1-1-1,1 0 1,0 0-1,0 1 1,0-1 0,-1 0-1,1 0 1,0 1-1,0-1 1,0 0 0,0 1-1,0-1 1,-1 0 0,1 0-1,0 1 1,0-1-1,0 0 1,0 1 0,0-1-1,0 0 1,0 1 0,0-1-1,0 0 1,0 1-1,1-1 1,-1 1 0,1 16 172,2-5-218,1 0 0,0 0 1,1-1-1,1 0 0,0 0 0,0 0 0,13 15 0,65 68-1769,-32-38-148,-7-1-1588,-22-36 2493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6625,'6'10'2449,"-3"-7"-1329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9194,'-2'1'4120,"-1"5"-3365,3-6-534,-4 13 183,2 0 0,-1 0 0,0 23 1,-2 8-111,-20 110 543,-48 279 781,58-348-1517,3 1-1,4 0 1,4 0-1,11 147 1,12-156-1320,-16-71-895,-6-16 1507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12035,'12'-5'4248,"11"-2"-3311,22-2-753,7 1 200,8 3-8,-4 2-120,-7-3-160,0 2-40,-6-1-40,-5-6-8,-4-1 8,-3-2 0,-4-1 40,1 0-248,5 10-1344,3-9-825,2 4 1313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20 728 10010,'-15'0'3841,"10"0"-2129,11-5-1768,-6-4-16,11-15 72,-8-15 40,-3-20 96,9-6 24,-3-4 16,7 14-40,-3 17-96,-1 12-8,1 12-32,2 2-16,6 4-40,-1-4-256,6 4-1320,5 2 1144</inkml:trace>
  <inkml:trace contextRef="#ctx0" brushRef="#br0" timeOffset="1">577 423 11835,'5'42'3976,"4"17"-3840,-4 9-288,-12-4-320,-6-1 1520,-20-19-951</inkml:trace>
  <inkml:trace contextRef="#ctx0" brushRef="#br0" timeOffset="2">436 83 12283,'45'-3'4377,"-18"-1"-3113,12-10-1568,16 2-320,-16-5-1017,10 2-1551,-15-2 1935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6721,'2'9'6208,"-6"19"-5877,0-8-28,-35 150 2223,-3 19 1375,39-170-3746,1 1-1,1-1 0,1 1 0,1-1 1,0 1-1,1-1 0,9 32 1,-8-40-271,1-1 1,0 1 0,1-1 0,1 0 0,-1 0-1,2-1 1,-1 1 0,1-1 0,1-1 0,-1 1-1,1-1 1,1-1 0,0 0 0,0 0 0,0 0-1,1-1 1,0-1 0,0 0 0,0 0 0,1-1 0,-1 0-1,1 0 1,12 1 0,-20-5-232,1 1 0,0-1 0,-1 0 1,1 0-1,0-1 0,-1 1 0,1-1 0,-1 0 0,1 0 1,-1 0-1,1 0 0,-1 0 0,0-1 0,6-3 1,14-10-733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24 326 7338,'29'5'926,"0"-1"1,0-1 0,54-3-1,-64-1-749,0-1 0,0-1-1,0-1 1,-1-1 0,1 0 0,32-15-1,-47 18-99,0 0 1,1 0-1,-1-1 0,-1 1 0,1-1 0,0 0 1,-1 0-1,1-1 0,-1 1 0,0-1 0,0 1 1,0-1-1,-1 0 0,0 0 0,1 0 0,-1-1 0,0 1 1,-1 0-1,1-1 0,-1 0 0,0 1 0,0-1 1,-1 1-1,1-1 0,-1 0 0,0 1 0,0-1 0,0 0 1,-2-6-1,0 2 52,0 1 1,-1-1-1,0 1 1,0-1-1,-1 1 0,0 0 1,0 0-1,-1 1 1,0-1-1,0 1 1,-1 0-1,0 0 0,0 1 1,-12-9-1,10 8-20,-1 1 0,-1 0 0,1 1-1,-1 0 1,0 1 0,0 0 0,0 0 0,0 1-1,-1 0 1,-16-2 0,21 5-70,1 0 0,-1-1 1,0 2-1,1-1 0,-1 1 0,1-1 1,-1 2-1,1-1 0,-1 0 1,1 1-1,-1 0 0,1 1 0,0-1 1,0 1-1,0 0 0,1 0 0,-1 0 1,1 1-1,-1 0 0,1 0 0,-6 7 1,-6 9 227,1 0 0,1 1 1,-20 42-1,29-53-251,2 0 1,-1 0-1,1 1 0,1-1 0,0 1 0,0-1 0,1 1 0,0 0 0,1 0 0,0 0 0,4 18 1,-1-12-210,1 0 1,1 0 0,1-1-1,1 0 1,0 0 0,1 0-1,0-1 1,1 0 0,1-1-1,0 0 1,1 0 0,1-1-1,17 15 1,-17-20-406,0-1 0,0 0 0,1 0 0,0-1 0,0-1 1,16 5-1,3 1-1672,5 2 902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2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1 9506,'0'1'356,"-1"0"-1,1 0 1,0 0 0,-1 1-1,0-1 1,1 0 0,-1 0-1,0 0 1,1 0 0,-1 0-1,0 0 1,-1 1 0,-25 15 2001,1-1-1639,-227 203 376,241-209-1088,-78 79 368,81-79-283,-1 1 1,2 1-1,-1 0 0,2 0 1,-1 1-1,-7 19 1,14-27-87,0 0 1,0 0 0,0 0-1,0 0 1,1 1-1,0-1 1,0 0 0,0 0-1,1 0 1,0 0-1,0 0 1,0 0 0,1 0-1,2 7 1,5 9-4,1-1-1,14 21 1,-2-2 58,1 4 352,-2 2 0,-3 0 0,-1 1 0,-2 1-1,10 63 1,-23-99-243,-1 0 0,0 0 0,-1 0 0,0 0 0,-1 1 0,0-1 0,-1 0 0,-1-1 0,1 1 0,-1 0 0,-1-1 0,0 1 0,-7 10 0,7-12-204,-2-1 0,1-1 0,-1 1-1,0-1 1,-1 0 0,0 0 0,0 0 0,0-1 0,-1-1 0,0 1 0,0-1 0,-1 0 0,1-1 0,-1 0 0,-15 5 0,3-4-351,0 0 0,0-1 0,0-2 0,0 0 0,-32-1 0,36-2 1126,-31-6 0,-9-12 45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1637 7338,'0'1'179,"1"-1"1,0 1 0,0-1 0,0 1 0,-1-1-1,1 0 1,0 1 0,0-1 0,0 0-1,0 0 1,0 0 0,0 1 0,0-1 0,0 0-1,-1 0 1,1 0 0,0 0 0,0-1 0,0 1-1,0 0 1,0 0 0,0 0 0,0-1-1,0 1 1,-1-1 0,1 1 0,0 0 0,0-1-1,0 1 1,-1-1 0,1 0 0,0 1 0,-1-1-1,1 0 1,0 1 0,-1-1 0,1-1 0,3-3-96,0 0 0,0-1 0,-1 1 0,0-1 0,3-8 0,4-13 30,-1-1 0,-2-1 0,0 1 0,3-54 0,-4-120 51,-6 164-144,-2-111 94,3-123 647,2 190 41,20-105 0,-14 141-373,3 0 0,28-71-1,51-80 241,-88 192-656,0-1 0,1 1 0,-1 0 0,1 0 0,0 0 0,0 1 0,6-6 0,-8 8-3,0 1 1,0-1 0,0 1-1,0 0 1,1-1 0,-1 1-1,0 0 1,0 0-1,1 1 1,-1-1 0,0 0-1,1 1 1,-1 0 0,1-1-1,-1 1 1,1 0 0,-1 0-1,1 0 1,-1 1 0,5 0-1,-7-1-7,1 0 0,0 0 0,-1 1 0,1-1 0,-1 0 0,1 0-1,-1 1 1,1-1 0,-1 0 0,1 1 0,-1-1 0,1 0 0,-1 1 0,1-1 0,-1 1-1,0-1 1,1 1 0,-1-1 0,0 1 0,1-1 0,-1 1 0,0-1 0,0 1-1,0 0 1,1-1 0,-1 1 0,0-1 0,0 1 0,0 0 0,0-1 0,0 1 0,0-1-1,0 1 1,0 0 0,0-1 0,0 1 0,-1-1 0,1 1 0,0 0 0,0-1-1,-1 2 1,0 9 23,0 10-2,4 36 0,1-3-31,0 40 14,5 0 1,3-1 0,32 116-1,26 110 11,-8-64-325,-25-153-3483,-32-92 509,-1-3 1430</inkml:trace>
  <inkml:trace contextRef="#ctx0" brushRef="#br0" timeOffset="1">37 849 15099,'-35'26'5113,"63"-34"-4321,9 1-896,27-4 128,11 15 153,7-4-113,4 2-24,-14 6-104,-11-15-281,-10 9-799,-8-4-424,-7 1 880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19 205 8826,'8'17'851,"-1"-1"1,0 1 0,-1 0-1,-1 1 1,4 29-1,5 93-1156,-12-98 1099,2 422 2763,-8-229-3330,4-231-231,0-1-8,0 0 0,0 0-1,0 0 1,0 0 0,0 0 0,1 0 0,0 0-1,-1 0 1,1-1 0,0 1 0,0 0-1,2 2 1,-4-14 2682,-65-327-1227,57 272-1496,4-1 0,2-1 0,7-86 0,21-47 33,-19 167 21,1 0-1,2 1 0,1 0 0,16-36 0,-18 52 10,0 0 0,1 1 0,1 0 0,0 0-1,0 1 1,25-23 0,-28 30-18,0 0 0,0 0 0,1 1 0,0 0 0,0 1 0,0 0 0,0 0 0,1 0 0,-1 1 0,1 1 0,0-1-1,0 2 1,0-1 0,13 0 0,-9 2-9,1 1-1,-1 1 1,1 0-1,-1 1 1,0 0-1,0 1 1,0 0-1,-1 1 1,1 1-1,-1 0 1,0 0-1,-1 1 1,1 1-1,-2 0 1,1 0-1,10 11 1,-13-11 18,-1 1 0,1-1 0,-1 1 0,-1 0 0,0 1 0,0 0 0,-1-1 0,0 2 0,-1-1 0,0 1 1,0-1-1,-1 1 0,-1 0 0,0 0 0,0 0 0,-1 1 0,-1-1 0,0 0 0,-2 19 0,0-18 23,-1 0 0,-1-1 0,0 1-1,0-1 1,-1 0 0,-1 0 0,0-1 0,0 1-1,-1-1 1,0-1 0,-1 1 0,0-1 0,-10 8-1,-15 13 70,-2-3 0,-47 30 0,19-14 1,11-7-18,-39 31 36,80-60-110,8-5-20,-1 0 0,1 0 0,0 1 0,0-1 0,-4 6-1,6-7 11,1-1 0,0 0-1,0 1 1,-1-1-1,1 1 1,0-1-1,0 0 1,0 1-1,0-1 1,0 1-1,-1-1 1,1 1-1,0-1 1,0 0 0,0 1-1,0-1 1,0 1-1,0-1 1,1 1-1,-1-1 1,0 0-1,0 1 1,1 0-15,-1 0 0,1 0 0,-1 0 0,1-1 0,0 1 1,0 0-1,-1-1 0,1 1 0,0-1 0,0 1 0,0-1 0,-1 1 0,1-1 1,2 1-1,17 6-140,0 0-1,0-2 1,42 7 0,65-2 208,-68-6-61,-21-2 28,-6 0 19,1 0-1,-1 3 1,39 9-1,-69-13-16,1 0 0,-1-1-1,1 1 1,-1 0-1,1 0 1,-1 1 0,0-1-1,0 0 1,1 1 0,-1 0-1,0-1 1,0 1 0,0 0-1,-1 0 1,1 0 0,0 0-1,-1 0 1,1 0 0,-1 1-1,0-1 1,0 0-1,1 4 1,-1-1 27,0-1-1,-1 1 1,1 0 0,-1-1-1,-1 1 1,1-1-1,-1 1 1,1-1 0,-1 1-1,0-1 1,-4 9-1,-2 3 52,-1 1 0,0-2-1,-2 1 1,0-1 0,-14 17-1,1-6-127,-1-2 1,-1 0-1,-54 39 0,-94 46-912,154-97 803,-17 9-813,2 2 1,1 1-1,0 1 1,-51 55-1,52-38-253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17260,'29'22'5585,"20"-15"-5801,9 15 8,0-15 240,5 0-264,-11-4-328,-8-10 3128,-4-3-2136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8346,'8'19'781,"0"1"1,-2 0 0,0 1 0,-1-1-1,-1 1 1,-1 0 0,1 33-1,-4-3 492,-14 98 0,-53 318 579,59-403-1932,1 111 0,5-120 16,0-40 42,2 1-1,0 0 1,2 18 0,-1-31 17,-1-1 1,1 1-1,0-1 0,0 0 0,0 1 1,0-1-1,0 0 0,0 0 0,0 0 1,1 0-1,-1 0 0,1 0 0,0 0 1,-1 0-1,1-1 0,0 1 1,0-1-1,0 1 0,4 1 0,-7 1-20,1-4 39,-1 0-1,1 0 0,0 0 0,0-1 0,-1 1 0,1 0 0,0 0 1,0 0-1,-1 0 0,1 0 0,0 0 0,0 0 0,0-1 0,-1 1 1,1 0-1,0 0 0,0 0 0,0-1 0,-1 1 0,1 0 0,0 0 1,0 0-1,0-1 0,0 1 0,0 0 0,0 0 0,0-1 0,0 1 1,0 0-1,-1 0 0,1-1 0,0 1 0,0 0 0,0 0 0,0-1 1,1 1-1,-20-104 311,-14-98-186,28 163-110,3 1 1,1-1-1,5-46 1,0 63 52,2-1 0,0 1 1,1 0-1,18-37 0,-7 15 54,70-162 151,-76 176-198,1 0 0,2 0 0,0 1 0,2 1 0,2 1 0,0 0 0,28-29 0,-39 49-69,0 0 1,0 1-1,1-1 1,-1 2-1,1-1 1,1 1-1,-1 1 1,1-1-1,13-3 1,-20 7-25,1 0 1,-1 1-1,0-1 1,1 1-1,-1-1 1,0 1-1,1 0 1,-1 0-1,1 1 1,-1-1-1,0 1 1,1 0-1,-1 0 1,0 0-1,0 0 1,1 0-1,-1 1 1,0-1-1,0 1 1,-1 0-1,1 0 1,0 0-1,-1 0 1,1 1-1,-1-1 1,1 0 0,-1 1-1,0 0 1,0 0-1,0 0 1,-1 0-1,3 4 1,1 5 14,-1 1 0,0-1 1,0 1-1,-2 0 1,1 0-1,-2 0 1,1 1-1,-2-1 1,0 0-1,-1 0 1,-2 19-1,0-13 1,-1 0-1,-1 0 1,-1-1-1,0 1 0,-1-1 1,-1 0-1,-14 22 1,-7 2 0,20-31-20,0 1 0,1 0 0,1 0 1,0 1-1,1 0 0,-8 22 0,13-30-10,1-1 0,0 1 0,0 0 0,0-1 0,0 1 0,1-1 0,0 1 0,0 0 0,0-1 0,1 0 0,0 1 0,-1-1 0,4 5 0,3 6-36,1-1 1,13 18 0,1-3 40,43 62-44,-59-79 142,-1-1 0,0 1 0,-1 0 1,0 0-1,-1 1 0,4 18 0,-7-26-5,-1 1 0,0-1 1,0 1-1,0-1 0,-1 0 0,0 1 0,0-1 0,0 0 0,-1 0 0,1 0 0,-1 1 0,0-2 1,-1 1-1,1 0 0,-1 0 0,0-1 0,0 1 0,-1-1 0,1 0 0,-1 0 0,0-1 0,-7 7 1,-5 2-2,0 0 1,-1-1 0,-1-1 0,-32 14 0,30-16-186,-1-1 0,0-1 0,0 0 0,-28 2 0,-87 4-937,12-3 288,80 1 2558,-1 5-833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9866,'3'3'255,"-1"0"0,0 0 0,0 0 0,0 0 0,0 1 0,-1-1 0,1 0 0,-1 1 0,0-1 0,0 1 1,0-1-1,0 1 0,-1 0 0,1-1 0,-1 6 0,0 6 199,-1 1 0,-4 20 1,2-11 664,-17 103 180,15-96-1277,-8 32 1,-3 23 0,-2 14 15,0 1-51,14-65-213,2-30-56,1 1 0,0 0 0,0 0 0,1 0 0,0 0 0,0 0 0,1 0 0,0 0 0,1 0 0,-1 0 0,4 8 0,-5-15 151,1-1 0,-1 1-1,0 0 1,1-1 0,-1 1 0,0-1-1,1 1 1,-1-1 0,1 1-1,-1-1 1,1 1 0,-1-1 0,1 1-1,-1-1 1,1 0 0,-1 1 0,1-1-1,1 1 1,17 2-1296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1435 11987,'7'-35'4064,"8"-14"-2682,3-9-959,-5-4 76,9-116 0,-14-66-22,1-8 155,15 13 413,-14 176-402,30-102-1,-37 154-534,1 1 1,0 0 0,7-12 0,-9 19-67,0 0 0,0 0 0,1 0 0,-1 0 0,1 0 0,-1 0 0,1 0 0,0 1 0,0 0 0,0-1 0,7-2 0,-10 5-40,1-1 0,0 1-1,-1 0 1,1 0 0,0 0 0,-1 0 0,1 0 0,0 0 0,-1 0 0,1 0 0,0 0 0,0 1 0,-1-1 0,1 0 0,0 0 0,-1 1 0,1-1 0,-1 0 0,1 1 0,0-1 0,-1 0-1,1 1 1,-1-1 0,1 1 0,-1-1 0,1 1 0,-1-1 0,1 1 0,-1 0 0,0-1 0,1 1 0,-1-1 0,0 1 0,0 0 0,1-1 0,-1 1 0,0 1 0,10 34-46,-8-28 52,30 139 19,-10-40 10,53 153 1,119 210-53,-160-382 120,-24-60-815,23 49 1,-28-61-2067,-5-15 2655,0-1-1,0 0 1,0 1 0,0-1 0,0 0-1,0 0 1,0 1 0,-1-1 0,1 0-1,0 0 1,0 1 0,0-1 0,0 0-1,-1 0 1,1 1 0,0-1 0,0 0-1,0 0 1,-1 0 0,1 1 0,0-1-1,0 0 1,-1 0 0,1 0 0,0 0-1,0 0 1,-1 1 0,1-1-1,0 0 1,-1 0 0,1 0 0,0 0-1,0 0 1,-1 0 0,1 0 0,0 0-1,-1 0 1,1 0 0,0 0 0,-1 0-1,1 0 1,0-1 0,0 1 0,-1 0-1,1 0 1,0 0 0,0 0 0,-1 0-1,1-1 1,-17-6-1865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10002,'17'12'4505,"26"-9"-1760,9 3-1217,25-6-504,-4 0-352,-4-8-632,-6-2-232,-11-1-800,-8-1 0,-7-8 488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761 338 5793,'-2'-18'2290,"0"0"0,-6-19 0,0 10-1607,0 1 0,-14-27 0,17 43-518,-1-1 0,-1 1 0,0 0 0,0 1-1,-1 0 1,0 0 0,-1 0 0,1 1 0,-2 1-1,1-1 1,-1 2 0,0-1 0,-1 1 0,1 1-1,-1 0 1,0 0 0,-1 1 0,1 1-1,-1-1 1,1 2 0,-1 0 0,-19-1 0,-26 0 122,35 1 63,-30 1 1,49 1-354,1 1 1,-1 0-1,1 0 1,-1 0-1,1 0 0,-1 0 1,1 1-1,0-1 1,0 1-1,0 0 0,0-1 1,0 1-1,0 0 1,0 0-1,1 0 1,-1 0-1,1 1 0,-1-1 1,1 0-1,-2 4 1,-8 11-31,-5 6 2,1 1 0,2 0 0,-19 47-1,-21 85-46,29-66 5,-17 120-1,6 90 50,29-241 22,-46 311 137,52-365-146,-1 0-1,1 0 1,0-1 0,0 1 0,1 0 0,-1 0 0,1-1 0,0 1-1,0 0 1,1-1 0,-1 1 0,1-1 0,0 1 0,0-1-1,0 0 1,1 0 0,0 0 0,0 0 0,0 0 0,6 6-1,5 2 5,-1 0 0,2-1 0,-1 0-1,19 9 1,-5-6 13,0-1 0,2-1 0,43 12 1,3 2 1,20 6 55,-59-21-840,-1 1 1,44 22-1,-36-10-6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1675 7754,'1'-14'6609,"6"-29"-4681,3-37-2590,10-315 1521,18-161-187,-25 475-580,28-98 1,-30 143-51,1 1 1,1 1-1,2 0 1,2 1-1,21-33 1,-32 59-35,-1 0-1,1 0 1,0 1 0,1-1 0,-1 1 0,1 1 0,0-1 0,1 1-1,-1 0 1,1 1 0,0 0 0,0 0 0,1 1 0,-1 0 0,1 0-1,-1 1 1,11-1 0,-18 2-6,0 1-1,0 0 1,0 0-1,1-1 1,-1 1-1,0 0 1,0 0-1,0 0 0,0 0 1,0 0-1,0 1 1,0-1-1,0 0 1,0 0-1,0 1 1,1 0-1,-1-1 2,-1 1-1,0 0 1,0 0 0,0-1-1,0 1 1,1 0-1,-1 0 1,0-1-1,-1 1 1,1 0-1,0 0 1,0-1 0,0 1-1,0 0 1,-1 0-1,1 1 1,-3 11 17,-4 41 82,0 105 0,5-44-39,8 501 68,-1-555-130,2 127 14,-9-176-15,2 0-1,0 0 1,0 0-1,1 0 1,0-1 0,1 1-1,1 0 1,0-1 0,0 1-1,9 18 1,6-4-38,0-1-1,41 41 1,-44-49-43,-9-9-281,2-1 0,-1 1 0,1-1 0,0 0 0,0-1 0,1 0 0,0 0 0,12 6 0,-6-7-285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10562,'-7'-10'4441,"-2"9"-1888,6 1-2001,3 1-304,0-1-96,0 0-224,0-1-24,0-1 0,15-4 40,52-11 112,-35 16-144,14 16-504,9 10-953,22 16 929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13603,'6'4'5457,"-15"-2"-2976,6 6-2417,-11 8-80,11 20-320,-20 10-81,-6 27-159,5 1-160,4 10-136,2-8-56,1-11-312,9-3-281,10-16-1231,10-3 1735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6233,'12'-42'1707,"-8"27"-1173,0 1 0,1-1 0,0 1 1,1 0-1,1 1 0,0-1 0,11-15 0,-18 29-511,1-1 0,-1 1-1,0-1 1,1 1 0,-1-1-1,1 1 1,-1 0 0,0-1 0,1 1-1,-1-1 1,1 1 0,-1 0-1,1 0 1,-1-1 0,1 1-1,-1 0 1,1 0 0,-1 0-1,1-1 1,-1 1 0,2 0 0,3 8 497,-5 25 315,0-26-709,-2 94 1031,4 344-111,2-394-1039,2 0 1,2 0 0,3-1-1,1 0 1,27 64-1,-27-68 119,-12-45-109,0-1 0,0 0 1,0 0-1,0 0 1,1 1-1,-1-1 0,0 0 1,0 0-1,0 0 1,1 0-1,-1 0 1,0 1-1,0-1 0,0 0 1,1 0-1,-1 0 1,0 0-1,0 0 1,1 0-1,-1 0 0,0 0 1,0 0-1,0 0 1,1 0-1,-1 0 0,0 0 1,0 0-1,1 0 1,-1 0-1,0 0 1,0 0-1,1 0 0,-1 0 1,0 0-1,0 0 1,0-1-1,1 1 0,-1 0 1,0 0-1,0 0 1,1-1-1,8-5 446,-8 2-389,1 0 0,-1 0-1,0-1 1,0 1 0,0 0 0,0 0-1,-1-1 1,0 1 0,0 0-1,0-1 1,0 1 0,-2-6-1,2 0 20,-14-390 737,16 344-835,3 0 0,2 0 1,3 0-1,2 1 1,21-59-1,-21 81 3,5-16 14,28-56-1,158-242 405,-189 327-357,22-24 0,-35 42-55,11-8 33,-12 10-35,0 0-1,0 0 0,1 0 0,-1 0 0,0-1 0,0 1 0,0 0 0,0 0 1,0 0-1,1 0 0,-1 0 0,0 0 0,0 0 0,0 0 0,0 1 0,1-1 1,-1 0-1,0 0 0,0 0 0,0 0 0,0 0 0,0 0 0,0 0 1,1 0-1,-1 0 0,0 0 0,0 0 0,0 0 0,0 1 0,0-1 0,0 0 1,0 0-1,0 0 0,1 0 0,-1 0 0,0 0 0,0 1 0,0-1 0,0 0 1,0 0-1,0 0 0,0 0 0,0 0 0,0 1 0,0 3 9,0 0 1,0-1-1,-1 1 0,1 0 0,-1 0 0,-1 4 1,-101 402 10,101-401-53,0-1 1,0 1-1,1-1 1,0 1-1,0-1 1,1 1-1,1 0 1,-1-1-1,1 1 0,0-1 1,1 1-1,0-1 1,1 0-1,0 1 1,0-1-1,0-1 0,6 9 1,8 8-99,40 40 0,-38-44 119,0 1 0,26 38-1,-35-41 60,-1 0 0,0 1 0,-1-1 0,-1 1 0,-1 1 0,-1 0 0,-1-1-1,0 1 1,-2 1 0,0-1 0,-1 0 0,-1 1 0,-1-1 0,-1 0-1,0 0 1,-2 0 0,-11 37 0,-112 295 1048,121-338-1097,-5 12-59,-1 0 0,-16 24 0,24-44-90,1-1 0,-1 1-1,0-1 1,0 0 0,-1-1 0,0 1-1,0-1 1,0 0 0,0 0-1,0 0 1,-1-1 0,0 1 0,0-1-1,-9 3 1,-4-4-326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11362,'14'-13'2262,"19"-24"1,-2 2-2192,-15 19 31,-1-1 0,14-22-1,33-31 1418,-54 58-1214,1 1-1,1 0 0,0 0 0,23-17 0,-33 27-306,1 1 1,-1 0 0,0 0-1,0-1 1,1 1 0,-1 0-1,0 0 1,0 0-1,1 0 1,-1-1 0,0 1-1,0 0 1,1 0-1,-1 0 1,0 0 0,1 0-1,-1 0 1,0 0 0,1 0-1,-1 0 1,0 0-1,0 0 1,1 0 0,-1 0-1,0 0 1,1 0 0,-1 0-1,0 0 1,1 0-1,-1 1 1,0-1 0,0 0-1,1 0 1,-1 0-1,0 0 1,0 0 0,1 1-1,-1-1 1,0 0 0,0 0-1,0 1 1,1-1-1,-1 0 1,0 1 0,4 15-124,-4-14 118,5 56-151,-2 59-1,1 15 132,3-69 34,2 0-1,21 68 0,47 120-14,-55-182 25,100 247 128,-103-271-135,-9-22 67,-1 1 0,-2 0 0,10 47 0,-16-63 60,0 1 0,0-1 0,-1 1 0,0-1 0,-1 1 1,0-1-1,0 1 0,-1-1 0,0 1 0,-1-1 0,0 0 0,0 0 0,0 0 0,-8 11 1,-3 0 241,-1-1 1,0 0-1,-2-1 1,-25 20 0,16-14-134,8-6-113,-1-2 0,-1 0 0,-31 18 0,43-29-217,0 1 0,-1-1 0,1-1 1,-1 0-1,0 0 0,0-1 0,0 0 0,0 0 0,0-1 0,-1-1 0,1 1 0,-13-2 0,19 0-18,0 1 0,-1 0 0,1-1 0,0 0 0,0 0 0,0 0 0,0 0 1,1-1-1,-1 1 0,0-1 0,0 1 0,1-1 0,-1 0 0,1 0 0,0 0 0,0 0 0,-1-1 0,1 1 0,0-1 0,1 1 0,-3-5 0,-2-21-181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14307,'42'15'4817,"25"-22"-4361,13 0-752,15 6 584,-14-1-232,-23 12-1240,-12 0 976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3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15099,'23'31'5881,"-41"-31"-3536,42 3-2321,15-3-320,16 0 392,1-2-408,4 4-376,-3 0-1417,-5 1 1121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688 328 9362,'-23'-34'7326,"-24"-11"-7536,26 24 717,-129-111 45,130 117-380,-1 0 1,0 2-1,-1 1 1,0 0-1,-45-15 1,66 26-171,0 1 1,1 0-1,-1 0 1,0 0-1,1 0 1,-1 0-1,0 0 1,0 0-1,1 0 1,-1 0-1,0 0 1,1 0-1,-1 0 1,0 0-1,0 1 0,1-1 1,-1 0-1,0 1 1,1-1-1,-1 0 1,1 1-1,-1-1 1,0 1-1,1-1 1,-1 1-1,1-1 1,-1 1-1,1-1 1,0 1-1,-1-1 1,1 1-1,-1 0 1,1-1-1,0 1 0,0 0 1,-1-1-1,1 1 1,0 0-1,0-1 1,0 1-1,0 1 1,-3 32 70,3-32-62,6 81 169,1 22-37,-33 275 49,17-326-163,-2-1 0,-20 56 0,-46 98 283,36-99 122,12-38-93,-7 23 24,36-92-345,-1 1 0,1 0 0,-1 0 0,1 0 0,0 0-1,0-1 1,0 1 0,0 0 0,0 0 0,1 0 0,-1 0 0,0-1 0,1 1 0,0 0 0,-1 0 0,1-1 0,0 1 0,1 2 0,1-1-5,-1 1 1,1-1-1,0-1 1,0 1-1,0 0 1,0-1-1,0 1 1,6 2-1,6 2-33,1 1-1,0-2 0,21 6 0,-28-9 1,31 8-551,1-1 1,59 7-1,-70-14-845,1-2 0,32-2 0,-22-5-1298,-6-9 1255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4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97 443 4369,'-1'1'188,"-1"1"211,-1 0 1,1 0 0,0 0-1,0 0 1,0 1 0,0-1-1,1 1 1,-1-1 0,1 1-1,-1 0 1,-1 5 0,-4-17 3713,-5-25-3787,-1 1-40,2-1 1,-13-58 0,22 84-309,1-1 1,0 1-1,0 0 0,1-1 1,0 1-1,1-1 1,0 1-1,0-1 0,0 1 1,1 0-1,1 0 1,-1 0-1,1 0 0,1 0 1,-1 0-1,1 1 1,6-8-1,-4 8-16,0 0-1,1 1 1,-1 1-1,1-1 1,1 1 0,-1 0-1,1 0 1,11-4-1,6-2-33,40-11-1,-25 12 80,1 1-1,1 3 1,-1 1-1,1 2 1,70 3-1,-111 0-5,0 0 0,0 0 1,-1 0-1,1 0 0,0 0 1,0 1-1,-1-1 0,1 0 0,0 0 1,-1 1-1,1-1 0,0 0 0,-1 1 1,1-1-1,0 1 0,-1-1 0,1 0 1,-1 1-1,1-1 0,-1 1 1,1 0-1,-1-1 0,1 1 0,-1-1 1,0 1-1,1 0 0,-1 0 0,2 21 72,-3-12-40,2 1-2,-1-2-11,1-1 1,-1 0-1,-1 1 1,0-1-1,0 0 0,-4 13 1,-49 114 111,-5 11-52,47-101-61,9-31-11,0 0-1,-8 17 0,4-13 3,1 1 0,0 1-1,2-1 1,0 1 0,-3 39-1,6-25-10,2 0 0,8 56 0,-7-75-14,2 0 0,-1 0 0,2 0 0,0-1 0,1 0 0,0 0 0,2 0 0,-1-1 0,1 0 0,1-1 0,0 1 0,1-2 0,1 1 0,-1-2 1,2 1-1,-1-1 0,1-1 0,1 0 0,0-1 0,0 0 0,1-1 0,0-1 0,21 8 0,0-4 58,0-1 0,43 5-1,-66-13-311,0 0 0,0-1-1,0 0 1,0-1-1,0 0 1,0-1-1,0 0 1,0-1 0,-1 0-1,20-9 1,-9-1-601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7570,'-7'6'2228,"9"-4"-1494,18-5-1364,0-1 819,20 1-87,-1 1 0,72 6 0,83 22 55,-117-15-153,68 4-2330,-104-12 1504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4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16 7826,'-1'-1'175,"0"-1"1,0 1-1,0 0 1,0 0 0,-1 0-1,1 0 1,0 0-1,-1 0 1,1 0-1,-1 0 1,1 1 0,-1-1-1,1 1 1,-1-1-1,1 1 1,-1-1-1,0 1 1,1 0-1,-1 0 1,0 0 0,1 0-1,-1 0 1,0 0-1,1 0 1,-1 0-1,1 1 1,-1-1 0,0 1-1,1-1 1,-1 1-1,1 0 1,-1 0-1,1-1 1,-3 3 0,-5 3-115,0 0 1,0 1-1,-15 14 0,22-19 29,-15 16-36,1 1 0,1 0 0,-13 22 0,-3 3 18,-84 120 400,89-123-349,3 0 0,-24 57 0,38-75-97,1 1 1,1 0-1,1 0 1,1 0 0,-3 49-1,8-55-43,0 1 0,1 0 0,2 0-1,0-1 1,0 1 0,2-1 0,0 0 0,15 32-1,-11-33 9,0-1 0,1 0 0,1 0-1,20 22 1,57 51-26,-68-70 16,79 70-854,-80-74-111,0-1 0,1-1 0,30 16 0,-18-17-1035,-5-12 910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22 7194,'-15'-15'4865,"14"15"-4668,1-1 1,0 1-1,-1-1 0,1 1 1,0-1-1,-1 1 0,1 0 1,-1-1-1,1 1 0,-1-1 1,1 1-1,-1 0 1,1-1-1,-1 1 0,1 0 1,-1 0-1,1-1 0,-2 1 1,1 0-173,0 0-1,0 0 1,0 0 0,0 1 0,0-1 0,0 0 0,0 0 0,0 1 0,0-1-1,0 1 1,1-1 0,-1 1 0,0-1 0,0 1 0,0-1 0,0 1 0,1 0-1,-1 0 1,0-1 0,1 1 0,-2 1 0,-2 2 21,3-3-46,-2 2-6,-1 0 1,1 0-1,0 1 1,0-1-1,0 1 0,1 0 1,-1-1-1,1 1 1,0 0-1,0 0 0,0 1 1,0-1-1,1 0 1,0 1-1,0-1 1,0 1-1,0-1 0,1 1 1,0 4-1,0 18-21,0 0 0,-1 0 0,-2 0 0,-1-1 0,-11 40-1,-47 238 159,58-286-122,-1-1 0,-1 0 0,0 0 0,-1 0-1,-13 20 1,-14 37 34,31-65-43,0-1 0,1 1 0,0 0 0,0-1 0,1 1 0,0 17 0,1-23-12,0 1 1,1-1-1,0 0 0,-1 0 0,1 0 0,0 0 0,1 0 1,-1 0-1,1 0 0,-1 0 0,1 0 0,0-1 0,0 1 1,0-1-1,0 1 0,1-1 0,-1 0 0,0 0 0,1 0 1,0 0-1,-1 0 0,1-1 0,0 1 0,5 1 0,6 3-40,1-1 0,-1-1 0,29 5-1,-33-7 38,12 2-5,1 2 20,0-2 0,0-1-1,1-1 1,-1-1 0,28-2 0,-42 1-220,0-1 0,0 1 0,-1 1 0,1-1 0,0 1 1,-1 1-1,1 0 0,-1 0 0,1 1 0,-1 0 0,0 0 1,13 7-1,-4-5-588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7:4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13 4625,'0'0'113,"0"-1"0,0 1 0,1-1 0,-1 1 0,0 0 1,0-1-1,1 1 0,-1-1 0,0 1 0,0-1 0,0 1 0,0-1 0,0 1 0,0-1 1,0 1-1,0-1 0,0 1 0,0-1 0,0 1 0,0 0 0,0-1 0,0 1 0,0-1 0,0 1 1,0-1-1,-1 0 0,1 1-90,0 0-1,0 0 1,0 0 0,-1 0 0,1 0 0,0 0-1,0 0 1,0 1 0,0-1 0,0 0 0,0 0-1,-1 0 1,1 0 0,0 0 0,0 0 0,0 0 0,0 0-1,0 0 1,0 1 0,0-1 0,0 0 0,0 0-1,0 0 1,-1 0 0,1 0 0,0 1 0,0-1-1,0 0 1,0 0 0,0 0 0,0 0 0,0 0 0,0 0-1,0 1 1,0-1 0,0 0 0,0 0 0,0 0-1,0 0 1,0 0 0,0 1 0,1-1 0,-1 0-1,0 0 1,0 0 0,0 0 0,0 0 0,0 1 0,1 0-102,-1-1-20,0 3 103,0-1 0,1 1 0,0 0 1,-1-1-1,1 1 0,0-1 0,0 1 0,1-1 0,-1 1 0,3 4 0,3 3 41,4 9 31,-2-5 35,-1 1-1,0 0 1,0 0 0,-2 1-1,0 0 1,0 1-1,2 16 1,-1 24 622,-2 92 1,-13 57 375,7-200-1076,-2 49 321,-3 1 0,-2-1 0,-3 0 0,-2-1 0,-2-1 1,-26 61-1,-9 6 56,-13 33-144,47-121-374,-1 0 0,-31 44 0,-30 22-1859,39-60 1267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3977,'-39'104'1667,"22"-73"-102,17-31-1503,0 0 0,0 0 1,0 0-1,0 0 0,0 0 0,1 0 0,-1 0 0,0 0 1,0 0-1,0 0 0,0 0 0,0 0 0,0 0 1,1 0-1,-1 0 0,0 0 0,0 0 0,0 0 0,0 0 1,0 0-1,0 0 0,0 0 0,0 0 0,1 1 0,-1-1 1,0 0-1,0 0 0,0 0 0,0 0 0,0 0 1,0 0-1,0 0 0,0 0 0,0 1 0,0-1 0,0 0 1,0 0-1,0 0 0,0 0 0,0 0 0,0 0 1,0 1-1,0-1 0,0 0 0,0 0 0,0 0 0,0 0 1,0 0-1,0 0 0,0 0 0,0 1 0,0-1 1,0 0-1,0 0 0,0 0 0,0 0 0,0 0 0,0 0 1,-1 0-1,1 0 0,0 1 0,0-1 0,0 0 0,0 0 1,0 0-1,0 0 0,-1 0 0,24 11 1206,-6 0-1150,-5-3-43,1 0 0,0-1 0,1 0-1,-1-1 1,24 7 0,-2-3-39,1-2 0,0-2 0,1-1 0,-1-1 0,1-3 0,38-2 0,-66 0-334,-1-1-1,0 0 1,0 0-1,16-8 1,-24 10 297,20-8-564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12147,'3'14'4481,"20"-5"-3401,29-1-728,9-8-272,11-2 176,-8-7-904,3 4-841,-4 18-2823,0 14 2567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681 961 3689,'1'-3'381,"-1"1"0,1-1 0,-1 1 0,0-1 0,0 1 0,0-1 0,0 1 0,0-1 1,0 1-1,-2-4 0,2 2-190,-1 0 1,0 1-1,-1-1 1,1 1-1,-1 0 1,1-1-1,-1 1 1,0 0-1,0 0 1,0 0 0,-1 0-1,1 1 1,-1-1-1,0 0 1,1 1-1,-1 0 1,0 0-1,-7-4 1,3 4 18,0 1 1,0-1 0,-1 1-1,1 1 1,-1-1 0,1 1-1,-1 1 1,1-1 0,-1 1-1,1 0 1,0 1 0,-1 0-1,-10 4 1,-4 4-47,0 0 0,-38 25 0,29-14-145,0 0 0,2 3 0,1 0 1,1 1-1,1 2 0,1 1 0,1 1 1,-35 56-1,36-45 14,2 0 0,1 1 0,-24 75 0,36-88-49,2-1 0,0 1-1,2 0 1,1 0-1,1 0 1,1 1 0,4 33-1,-3-60 10,1 5-22,0 0 1,0 0-1,0-1 1,5 11-1,-6-15 26,1-1 0,-1 1 0,1-1 0,0 0 0,0 1 0,-1-1 0,1 0 0,0 1 0,0-1-1,1 0 1,-1 0 0,0 0 0,0 0 0,0 0 0,1 0 0,-1 0 0,0-1 0,1 1 0,-1 0 0,1-1 0,-1 1 0,1-1 0,-1 1-1,1-1 1,-1 0 0,1 0 0,2 1 0,0-2 9,-1 0-1,1 1 1,-1-1 0,0 0-1,1-1 1,-1 1-1,0 0 1,0-1-1,0 0 1,0 0 0,0 0-1,0 0 1,0 0-1,3-5 1,6-5 79,18-26 0,-18 23-33,104-160 302,-72 103-246,-13 18 22,-2-1 1,-2-1-1,-3-2 0,-2 0 0,-3-1 0,20-106 0,7-107 352,14-355 0,-59 598-188,-3 20 175,-3 10-129,-4 10-73,5-4-247,1 0 0,0 0 0,0 1 0,1-1 0,-3 11 0,0 5-51,-141 413 193,111-349 24,-34 136 1,53-155-140,3 1-1,3 0 0,3 1 1,5 132-1,7-130-39,3 0 0,3 0-1,39 131 1,-44-185-67,1-1 1,0-1-1,2 1 1,0-1-1,18 25 1,-22-35-94,1 1-1,0-1 1,0 0 0,0 0-1,1-1 1,-1 1 0,1-2-1,1 1 1,-1-1 0,1 0 0,-1 0-1,1-1 1,0 0 0,11 2-1,-14-4-120,0-1 0,1 0 0,-1 0 0,0 0 0,1-1 0,-1 1 0,0-1 0,0-1 0,0 1 0,0-1 0,0 0 0,6-2 0,25-14-947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131 360 7442,'4'-4'3856,"-2"8"-1191,-1 7-889,4 9-1103,-8 10-321,3 21-296,-6 10 16,-8 40-208,-4 6-176,-16 5-441,11-2-359,-2-33-696,6-14 1104</inkml:trace>
  <inkml:trace contextRef="#ctx0" brushRef="#br0" timeOffset="1">278 48 13067,'-2'-24'4945,"1"7"-3257,1 11-1488,0 7-184,0 2-1656,-2-3-913,1 0 1433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9258,'-16'8'4991,"0"11"-3127,4-2-1584,-27 34-241,-47 79-1,73-106-78,1-1-1,0 2 1,2-1-1,1 1 1,1 1-1,2 0 1,0 0 0,-4 52-1,10-76 35,-1-1-1,1 1 1,0 0 0,0 0-1,1-1 1,-1 1-1,0 0 1,1-1 0,-1 1-1,1 0 1,-1-1-1,1 1 1,0-1 0,-1 1-1,1-1 1,0 1-1,1 1 1,-1-3 4,0 1-1,0-1 1,-1 0-1,1 1 1,0-1-1,0 0 1,0 1-1,-1-1 1,1 0 0,0 0-1,0 0 1,0 0-1,0 0 1,0 0-1,0 0 1,-1 0-1,1 0 1,0 0-1,0 0 1,0-1 0,0 1-1,-1 0 1,1 0-1,0-1 1,0 1-1,0-1 1,-1 1-1,1-1 1,0 1-1,-1-1 1,1 1 0,1-2-1,1-1 9,-1 0 0,1 0-1,0 0 1,-1 0 0,0 0-1,0-1 1,0 1 0,0-1 0,2-6-1,3-5 47,8-14 88,2 0 0,0 1 0,33-40-1,-36 50 32,-14 19-166,0-1 0,0 0 0,-1 0 1,1 0-1,0 0 0,0 0 0,0 1 0,0-1 1,1 0-1,-1 0 0,0 0 0,0 0 0,0 1 1,0-1-1,0 0 0,0 0 0,0 0 0,0 0 1,0 0-1,0 0 0,0 1 0,0-1 0,0 0 0,1 0 1,-1 0-1,0 0 0,0 0 0,0 0 0,0 0 1,0 1-1,0-1 0,1 0 0,-1 0 0,0 0 1,0 0-1,0 0 0,0 0 0,1 0 0,-1 0 0,0 0 1,0 0-1,0 0 0,0 0 0,0 0 0,1 0 1,-1 0-1,0 0 0,0 0 0,0 0 0,0 0 1,0 0-1,1 0 0,-1 0 0,0-1 0,0 1 1,0 0-1,0 0 0,0 0 0,1 0 0,-1 0 0,0 0 1,0 0-1,0-1 0,3 22 57,-2-15-36,7 47 132,28 92 0,33 130-2205,-49-193 175,4-7 797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10242,'37'38'4001,"4"11"-2449,-4 15-1344,-11-1-120,-6 1-48,-5-1 16,-1-16-24,0-7 8,-7-20-120,1-8-320,-2-12 280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47 9362,'0'-3'763,"-1"-23"2634,1 25-3313,0 0 0,0 0 0,0 1 0,0-1 0,-1 0-1,1 1 1,0-1 0,0 0 0,0 1 0,-1-1 0,1 0-1,0 1 1,-1-1 0,1 1 0,0-1 0,-1 0 0,1 1-1,-1-1 1,1 1 0,-1-1 0,1 1 0,-1 0 0,0-1-1,1 1 1,-1-1 0,1 1 0,-1 0 0,0 0 0,1-1-1,-1 1 1,0 0 0,0 0 0,-7 1-19,1 0 1,0 0-1,0 1 0,0 0 1,0 1-1,0 0 1,-6 3-1,-44 28-177,34-18 153,0 0 0,1 2 0,1 0 0,1 1 0,1 2 1,0 0-1,2 0 0,0 2 0,2 0 0,0 1 1,2 1-1,1 0 0,0 0 0,2 1 0,1 1 1,-6 30-1,10-37-14,3-13-28,1 0 0,-1 1-1,1-1 1,0 11 0,1-17-4,0-1 0,0 0 0,0 1 1,0-1-1,0 0 0,0 1 0,1-1 0,-1 0 0,0 1 0,0-1 0,0 0 0,0 1 1,0-1-1,1 0 0,-1 1 0,0-1 0,0 0 0,0 0 0,1 1 0,-1-1 0,0 0 1,1 0-1,-1 1 0,0-1 0,0 0 0,1 0 0,-1 0 0,0 0 0,1 0 1,-1 1-1,1-1 0,14-1-77,-10 0 79,-1 0 0,0-1-1,1 0 1,-1 1 0,8-6 0,-3 0 22,0-1 0,0 0 1,-1-1-1,14-17 1,27-47 89,-15 21-41,-24 39-52,37-48 54,-44 57-69,0 1 0,1-1 0,-1 1 0,1 0 0,0 0 0,0 0 1,0 0-1,0 1 0,1-1 0,-1 1 0,10-3 0,-12 5-9,0 0 1,0 0-1,1 0 1,-1 0-1,0 0 0,0 0 1,0 1-1,0-1 1,1 1-1,-1 0 0,0-1 1,0 1-1,0 0 0,0 0 1,0 0-1,-1 1 1,1-1-1,0 0 0,0 1 1,-1-1-1,1 1 1,1 2-1,1 1 1,1 1-1,-1 0 1,-1 0 0,1 0 0,4 11-1,-3-2 46,-1-1 1,0 1-1,-1 0 0,0 1 0,-2-1 0,0 0 0,0 1 0,-3 28 0,-3-12 205,0-1 0,-2 0-1,-14 41 1,12-50-61,-1 0 0,-1 0 0,-1-1 0,0-1 0,-2 0 1,-31 35-1,-111 96 375,131-129-581,-62 50 74,76-64-367,-1-1 0,0 1 0,-1-2 0,0 0 0,-25 8 0,37-13 143,0-1 0,0 1-1,0-1 1,-1 0 0,1 0 0,0 1 0,0-1-1,-1 0 1,1 0 0,0 0 0,-1 0 0,1-1 0,0 1-1,-2-1 1,2 1 41,1-1 0,-1 1-1,1-1 1,0 1 0,-1 0-1,1-1 1,0 1 0,-1-1-1,1 0 1,0 1 0,0-1-1,-1 1 1,1-1 0,0 1 0,0-1-1,0 1 1,0-1 0,0 0-1,0 1 1,0-1 0,0 1-1,0-1 1,0 0 0,0 1-1,0-1 1,1 1 0,-1-1 0,0 1-1,1-2 1,7-19-1577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14 173 7154,'-5'32'2835,"-3"54"0,7-64-2709,2-1 0,0 0 0,2 1 0,0-1 1,1 0-1,9 26 0,-10-42-91,-1 0-1,1 0 1,-1 0 0,2 0-1,-1 0 1,0 0 0,1-1-1,0 0 1,0 0 0,0 0 0,9 6-1,-11-8 37,-1-1 0,1 0 0,0 0 0,0 0-1,0 0 1,1 0 0,-1 0 0,0 0 0,0-1 0,0 1-1,1-1 1,-1 0 0,0 1 0,0-1 0,1 0 0,-1 0-1,0-1 1,1 1 0,-1 0 0,0-1 0,0 1 0,0-1-1,1 0 1,-1 0 0,0 0 0,0 0 0,0 0 0,0 0 0,0 0-1,-1-1 1,1 1 0,3-4 0,3-4 287,1-2 1,-2 1-1,1-1 0,-2-1 1,1 1-1,5-15 0,24-78 697,-34 98-1021,33-142 337,-27 109-325,-7 32-33,0-1 0,0 1 0,0-1 1,-1 0-1,-1 1 0,1-1 0,-1 0 0,-2-7 0,2 11-23,0 1 1,0-1-1,0 0 0,-1 1 0,1 0 0,-1-1 0,0 1 0,0 0 0,0 0 0,0 0 0,-1 0 0,1 0 1,-1 1-1,0-1 0,1 1 0,-1 0 0,-5-3 0,8 5-41,0 0 1,0 0-1,0 0 0,0 0 0,0 1 0,0-1 1,0 0-1,0 0 0,0 0 0,0 0 1,0 1-1,0-1 0,0 0 0,0 0 1,0 0-1,0 0 0,0 1 0,0-1 1,0 0-1,0 0 0,0 0 0,0 0 1,0 0-1,0 1 0,0-1 0,0 0 1,0 0-1,0 0 0,0 0 0,-1 0 0,1 0 1,0 1-1,0-1 0,0 0 0,0 0 1,0 0-1,0 0 0,-1 0 0,1 0 1,0 0-1,0 0 0,0 0 0,0 0 1,0 0-1,-1 0 0,1 0 0,0 0 1,0 0-1,0 0 0,0 0 0,-1 0 1,1 0-1,0 0 0,0 0 0,0 0 0,0 0 1,-1 0-1,1 0 0,0 0 0,0 2-3144,0-2 1616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10562,'0'-1'273,"0"0"0,0 1 0,-1-1 0,1 0 0,0 0 0,0 1 0,0-1-1,0 0 1,0 0 0,1 1 0,-1-1 0,0 0 0,0 0 0,0 1 0,1-1 0,-1 0 0,0 0-1,1 1 1,-1-1 0,1 0 0,12-34-853,-8 22 942,7-25-326,-1 0-1,7-54 1,-9 44 41,-2-1 73,-6 36-33,1-1 0,1 1 0,-1 0 0,2 0 0,9-24-1,-13 37-105,0 0-1,1-1 0,-1 1 1,0 0-1,0-1 1,0 1-1,0 0 0,0-1 1,0 1-1,0 0 1,0-1-1,1 1 0,-1 0 1,0 0-1,0-1 1,0 1-1,1 0 0,-1 0 1,0-1-1,0 1 0,0 0 1,1 0-1,-1 0 1,0-1-1,1 1 0,-1 0 1,0 0-1,0 0 1,1 0-1,-1 0 0,0 0 1,1 0-1,-1 0 1,0 0-1,1-1 0,-1 1 1,0 0-1,1 1 0,-1-1 1,0 0-1,1 0 1,-1 0-1,0 0 0,1 0 1,-1 0-1,0 0 1,0 0-1,1 1 0,-1-1 1,0 0-1,1 0 1,-1 0-1,0 1 0,0-1 1,1 0-1,-1 0 0,0 1 1,0-1-1,0 0 1,0 0-1,1 1 0,-1-1 1,0 0-1,0 1 1,0-1-1,0 1 0,12 30 138,-6-13-81,2 2-49,1 0 0,0 0 0,2-1 0,0 0 0,1-1 0,1 0 0,23 24 0,-14-27 64,-21-15-76,0 0 0,-1 1-1,1-1 1,0 0 0,0 1 0,-1-1-1,1 0 1,0 0 0,0 1-1,-1-1 1,1 0 0,0 0 0,0 0-1,-1 0 1,1 0 0,0 0-1,0-1 1,0 1 0,-1 0 0,1 0-1,0 0 1,0-1 0,-1 1-1,1 0 1,0-1 0,-1 1 0,1-1-1,0 1 1,-1-1 0,1 1 0,-1-1-1,1 0 1,5-9-18,-2 0 0,0 0 0,0 0 0,-1-1 0,0 1 0,2-14 0,9-29-626,-5 27-859,27-50-1,-29 64 313,0 1 0,2 0-1,12-15 1,5 1-447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7978,'0'0'4482,"-5"5"-3008,-7 8-1132,1 1 0,0 0 1,1 0-1,1 2 1,0-1-1,1 1 0,-6 19 1,-36 123-544,41-127 478,-3 11-24,2 0 1,-6 55-1,16-96-248,0 0-1,0 1 1,0-1-1,0 0 1,0 0 0,0 1-1,0-1 1,0 0-1,0 1 1,1-1 0,-1 0-1,0 0 1,1 0-1,-1 1 1,1-1 0,0 1-1,0-2-3,-1 1-1,0-1 1,1 0-1,-1 0 0,1 0 1,-1 0-1,1 0 1,-1 0-1,0 1 1,1-1-1,-1 0 1,1 0-1,-1 0 1,1-1-1,-1 1 1,1 0-1,-1 0 1,0 0-1,1 0 0,-1 0 1,1 0-1,-1-1 1,0 1-1,1 0 1,-1 0-1,0-1 1,1 1-1,-1 0 1,1-1-1,3-3 1,0 0-1,0 0 0,0 0 1,-1 0-1,5-8 1,23-43 89,42-112-1,-52 114-19,5-3 248,-26 56-314,0 0 1,0 0-1,0 0 1,0 0-1,0 0 1,0-1-1,0 1 1,0 0-1,0 0 1,0 0-1,0 0 1,1 0-1,-1 0 1,0 0-1,0 0 1,0 0 0,0-1-1,0 1 1,0 0-1,0 0 1,0 0-1,1 0 1,-1 0-1,0 0 1,0 0-1,0 0 1,0 0-1,0 0 1,0 0-1,1 0 1,-1 0-1,0 0 1,0 0-1,0 0 1,0 0 0,0 0-1,0 0 1,1 0-1,-1 0 1,0 0-1,0 0 1,0 0-1,0 0 1,0 0-1,0 0 1,1 1-1,3 7 105,2 17-40,-5-19-43,3 12-20,11 49-151,10 90 0,-24-145-64,7 58-1969,-7-62 1511,0-1-1,1 1 0,1-1 1,-1 1-1,1-1 0,6 11 0,8-1-652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 11018,'-3'-7'1186,"3"5"-652,-1-1 0,0 0-1,0 0 1,0 1 0,-1-1 0,1 1-1,-1-1 1,-2-2 0,-1 38 582,3-7-1103,-9 46-1,-67 411 1814,50 36-1210,-1-195-578,7-111-471,17-110 193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3145,'47'72'1571,"-30"-52"2291,-18-28 3941,-1-7-7166,3-18-458,1 0-1,2 0 1,13-53-1,-7 43-58,1-16-10,-8 35-68,2 0 0,0 0 0,2 1 0,17-41 0,-21 57-38,7-12 25,18-27-1,-26 42-30,0 1 1,1-1-1,0 1 1,-1 0-1,1 0 0,0 0 1,1 0-1,-1 1 1,0-1-1,1 1 1,-1 0-1,1 0 0,0 0 1,5-1-1,-8 3-6,-1 0 0,1 0 0,-1 0 1,1 1-1,-1-1 0,1 0 0,-1 1 0,1-1 0,-1 0 0,1 1 0,-1-1 0,1 1 0,-1-1 0,0 0 0,1 1 0,-1-1 1,0 1-1,1-1 0,-1 1 0,0-1 0,0 1 0,0 0 0,1-1 0,-1 1 0,0-1 0,0 1 0,0-1 0,0 1 0,0 0 1,0-1-1,0 2 0,2 24-72,-2-21 52,4 27-23,14 64 0,-15-83 44,1 0 0,1-1 0,0 0 0,1 1 0,0-2 0,0 1 0,16 18 0,-20-27 3,0-1-1,1 1 1,-1-1-1,1 0 0,-1 0 1,1 0-1,0 0 1,0 0-1,0-1 0,0 1 1,0-1-1,0 0 1,0 0-1,1 0 0,-1 0 1,6 0-1,1-1-1,1 0 0,-1-1 0,1 0 0,9-2-1,-8 1 14,0 0-1,23 0 0,-31 3-1,-1-1 0,1 0 0,0 1 0,0 0 0,-1 0 0,1 0 0,-1 0 0,1 1 0,-1-1-1,0 1 1,1 0 0,-1 0 0,4 4 0,-3-2 8,0 0-1,0 1 1,-1-1-1,0 1 1,0 0 0,0 0-1,-1 0 1,0 1-1,0-1 1,0 0-1,0 1 1,-1-1 0,0 1-1,0 0 1,-1-1-1,1 1 1,-2 9 0,0 8 37,-1 0 0,-8 41 1,-3-22-61,10-35-222,1 0-1,0 0 0,0 0 1,0 0-1,1 0 0,0 0 1,0 0-1,1 11 0,4-9-1599,5-8 804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6177,'0'-1'199,"0"1"0,0-1 1,1 1-1,-1 0 0,0-1 0,0 1 0,0 0 0,0-1 0,0 1 0,0-1 0,0 1 0,0 0 0,0-1 0,0 1 0,0-1 0,0 1 0,0 0 0,0-1 1,0 1-1,0 0 0,0-1 0,-1 1 0,1-1 0,0 1 0,0-1 0,-12 12 3613,-3 8-3604,0 1 1,2 1 0,1 0-1,0 1 1,-13 36 0,24-56-224,0 0 0,0 0 0,1 0 1,-1 1-1,1-1 0,-1 0 0,1 0 0,0 0 1,0 1-1,0-1 0,0 0 0,0 0 0,0 1 1,0-1-1,1 0 0,-1 0 0,1 0 0,0 0 1,0 1-1,2 2 0,-3-5 5,1 1 1,-1-1-1,1 0 1,0 0-1,-1 0 0,1 0 1,0 0-1,-1 0 1,1 0-1,0 0 0,-1 0 1,1 0-1,0 0 0,-1 0 1,1-1-1,-1 1 1,1 0-1,0 0 0,-1-1 1,1 1-1,-1 0 0,1-1 1,-1 1-1,1 0 1,-1-1-1,1 1 0,-1-1 1,1 0-1,16-15-48,-16 15 51,1-1 5,11-12 3,0 1 0,1-1-1,1 2 1,23-16-1,-37 28 0,0-1-1,0 1 1,0 0-1,-1-1 1,1 1-1,0 0 1,0-1-1,0 1 1,0 0-1,0 0 1,-1 0-1,1-1 1,0 1-1,0 0 1,0 0-1,0 1 0,0-1 1,0 0-1,0 0 1,-1 0-1,1 1 1,0-1-1,0 0 1,0 1-1,0-1 1,-1 0-1,1 1 1,0-1-1,0 1 1,-1 0-1,1-1 1,0 1-1,-1 0 1,1-1-1,-1 1 1,1 0-1,-1-1 1,1 1-1,-1 0 0,1 0 1,-1 0-1,0 0 1,1 0-1,2 8-5,-1-1 0,0 0 0,3 17 0,-3-11 11,10 47-869,-3-1 0,2 88 0,-11-106 10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10010,'-1'0'150,"1"0"0,0-1-1,0 1 1,-1 0 0,1 0-1,0-1 1,0 1 0,0 0-1,0-1 1,0 1 0,-1 0-1,1-1 1,0 1 0,0 0-1,0-1 1,0 1 0,0 0-1,0-1 1,0 1 0,0 0-1,0-1 1,0 1 0,0 0 0,0 0-1,1-1 1,-1 1 0,0 0-1,0-1 1,0 1 0,0 0-1,0-1 1,1 1 0,-1 0-1,0 0 1,0-1 0,1 1-1,2-2-34,-4 11 676,-1-4-616,0-1 1,-1 1-1,1-1 0,-1 1 0,0-1 0,-5 6 1,-9 14 199,10-10-308,0 0-1,2 0 1,-1 1 0,2 0 0,0 0-1,1 0 1,-2 21 0,-2 113 34,7-123-93,-19 442 56,17-445-52,2 37 1,1-18 4,-4 239 35,4-241-269,8 54-1,-4-56-260,-3-20-410,1 0-1,1 0 1,1 0 0,10 25 0,-13-38-1115,-2-1 857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8802,'10'2'3801,"-1"-8"-1617,8-7-1136,6 0-407,13-3-153,12-4-352,-7 5-72,4 0-32,-12 4-16,-2 7-8,-5-7 0,-5 8 8,8 3 64,-9 0-352,6 4-441,2-2 481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11186,'79'95'3788,"-70"-88"-2095,-6-12-977,-6-19-586,1 17 19,1-17-119,1 1-1,1-1 0,0 0 0,2 1 0,1-1 0,12-41 0,-13 57-30,0 0 0,1 0 0,-1 0 0,1 0 0,1 0 0,0 1-1,0 0 1,9-10 0,-10 13-58,0 0 0,0 0 0,0 0-1,0 1 1,1-1 0,0 1 0,0 0 0,0 1 0,0-1-1,0 1 1,0 0 0,1 1 0,8-3 0,-1 3-337,1 0 0,-1 1 0,1 1 1,-1 0-1,0 1 0,0 0 0,17 6 1,0 1-1282,53 26 0,-80-34 1658,0 0 1,0 1 0,0 0 0,0 0-1,0-1 1,0 2 0,-1-1 0,1 0-1,-1 0 1,1 1 0,-1 0 0,0-1-1,0 1 1,0 0 0,-1 0 0,1 0-1,2 6 1,-3-5-17,0 1 1,-1 0-1,1-1 0,-1 1 0,0 0 1,-1-1-1,1 1 0,-1 0 0,0-1 1,0 1-1,0-1 0,-2 6 0,-13 33-218</inkml:trace>
  <inkml:trace contextRef="#ctx0" brushRef="#br0" timeOffset="1">532 19 8658,'0'-7'3081,"4"6"-5522,7-10 1865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10002,'-76'45'3106,"75"-44"-3043,0 0-1,-1 0 1,1 0 0,0 0-1,0 0 1,-1 0-1,1 0 1,0 1 0,0-1-1,0 0 1,0 1-1,1-1 1,-1 0 0,0 1-1,1-1 1,-1 1-1,1 0 1,-1-1 0,1 1-1,-1-1 1,1 1-1,0-1 1,0 4 0,-1 6 303,-44 281 4743,39-236-4775,-5 34-190,2 126-1,9-211-185,0 0-23,0-1 0,0 0 0,0 1 0,1-1 0,-1 0 0,1 0 0,0 0 0,0 1 0,1-1 0,-1 0 0,1 0 0,0-1 0,3 6 0,-5-9-39,1 0 0,-1 1 0,1-1 0,0 0 0,-1 0-1,1 0 1,-1 0 0,1 0 0,-1 0 0,1 0 0,0 0 0,-1 0 0,1 0 0,-1 0 0,1 0 0,0 0 0,-1 0 0,1 0 0,-1 0 0,1-1 0,-1 1-1,1 0 1,-1 0 0,1-1 0,-1 1 0,1 0 0,-1-1 0,1 1 0,-1-1 0,1 0 0,17-17-3145,-3-12 1812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0 11867,'-3'3'620,"1"0"1,0 0 0,0 1-1,0-1 1,0 0 0,1 1 0,-1-1-1,-1 5 1,-3 11 62,-20 30-446,-2-1-1,-45 61 1,9-17-3,-42 87 765,-61 87 1368,158-254-2308,-19 25-98,2 0 0,-25 50 1,32-48-1348,2 2 0,-13 45 0,29-85 1241,1 0 47,0 0 0,-1 0-1,1-1 1,0 1 0,0 0 0,0 0-1,0 0 1,-1 0 0,1-1-1,0 1 1,0 0 0,0 0-1,1 0 1,-1-1 0,0 1-1,0 0 1,1 1 0,0 0-15,1-1 0,0 1 0,0-1 0,-1 1 0,1-1-1,0 0 1,0 0 0,3 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6537,'32'31'2532,"-32"-31"-2424,0 0 1,0 0-1,0 0 0,0 0 1,0-1-1,0 1 1,1 0-1,-1 0 1,0 0-1,0 0 1,0-1-1,0 1 1,0 0-1,0 0 1,0 0-1,0 0 1,0 0-1,1-1 1,-1 1-1,0 0 1,0 0-1,0 0 0,0 0 1,0 0-1,0 0 1,1 0-1,-1 0 1,0 0-1,0 0 1,0 0-1,0 0 1,1-1-1,-1 1 1,0 0-1,0 0 1,0 0-1,0 0 1,1 0-1,-1 1 1,0-1-1,0 0 0,0 0 1,0 0-1,1 0 1,-1 0-1,0 0 1,0 0-1,0 0 1,0 0-1,0 0 1,1 0-1,-1 0 1,0 1-1,0-1 1,0 0-1,0 0 1,-2-3 4082,-1 13-3862,0 88-353,1-2 54,-6-28-294,-1 47-4575,10-109 3847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14227,'-5'13'4929,"7"-10"-4305,1 0-720,-3-3-1192,0 0-1209,0 0-1015,0 0 143,0 6 1080,-5 9 1257,1 54 1008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15835,'-38'54'1201,"2"2"-1,-42 91 0,68-126-1087,2 1-1,0 0 0,1 0 1,1 1-1,1 0 0,1 0 1,-1 29-1,5-44-171,1 0-1,0-1 1,0 1-1,1-1 1,-1 1-1,2-1 1,-1 0-1,1 1 1,0-1-1,0-1 1,1 1 0,5 6-1,-2-2-464,1-1-1,1 0 1,0 0 0,0-1-1,1 0 1,12 8-1,-2-6-1287,4-6 832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76 298 8634,'3'2'259,"-1"-1"1,1 0-1,0 0 0,0 0 1,0 0-1,0 0 0,0 0 1,0-1-1,0 0 0,0 1 1,0-1-1,0 0 0,0 0 1,0-1-1,4 0 1,-2 0-211,-1-1 1,0 0 0,1 0 0,-1 0 0,0 0 0,0 0 0,-1-1-1,1 0 1,4-4 0,2-2-231,-2-1 1,1-1-1,-1 1 0,-1-2 1,0 1-1,7-14 0,-6 9 606,-1 0-1,0-1 1,-1 1 0,0-1-1,-2-1 1,0 1-1,2-22 1,-6 37-326,0 0 1,0 1-1,0-1 1,0 1-1,0-1 1,-1 1-1,1-1 1,0 0-1,-1 1 1,1-1-1,-1 1 1,0-1-1,1 1 1,-1 0-1,0-1 1,0 1-1,0 0 1,-1-2-1,1 2-42,0 1 0,0-1 0,-1 0 0,1 1 0,0-1 0,0 1 0,0 0 0,0-1 0,-1 1 0,1 0 0,0 0-1,0 0 1,-1 0 0,1 0 0,0 0 0,0 0 0,-1 0 0,0 0 0,-3 1 6,1 1 1,0-1-1,0 1 0,0 0 1,0 0-1,0 0 1,0 0-1,0 1 1,1-1-1,-1 1 0,-2 3 1,-22 27 85,-45 69 1,27-33-187,38-58-54,2 0 0,-1 0-1,1 1 1,1-1 0,-6 21-1,9-26-64,0 0-1,0 1 1,1-1-1,0 1 1,1-1-1,-1 1 0,1 0 1,1-1-1,-1 1 1,1-1-1,0 1 1,3 7-1,-2-5-819,1-1 0,1-1 0,-1 1-1,1-1 1,9 13 0,13-1-927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13795,'15'17'5345,"-15"17"-3921,8 9-511,-4 12-529,-15-2-176,-5 12-168,-21 0-64,-20 1-232,-6 3-56,-13-12-153,6-10-79,8-15 40,7-3-1608,17-22 1552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9570,'-2'1'183,"0"0"0,1 0 0,-1 0 0,0 1 0,1-1 0,-1 1 1,1-1-1,0 1 0,-1 0 0,1-1 0,0 1 0,0 0 0,0 0 0,0 0 0,0 0 0,1 0 0,-1 0 0,1 0 0,-1 0 0,1 0 0,0 0 1,-1 0-1,2 3 0,-1-2-182,1 0 0,0 0-1,-1-1 1,2 1 0,-1 0 0,0-1 0,0 1 0,1-1 0,-1 0 0,1 1 0,0-1 0,0 0 0,0 0 0,0 0 0,0 0-1,0-1 1,4 3 0,10 6 404,1 0-1,1-1 1,33 12-1,-14-7 89,442 188 2177,-279-120-2463,1314 530 515,-889-352-665,-89-34-1180,-279-137-148,-197-74 465,0-2 1,86 7 0,-35-15 71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12835,'283'-174'5716,"-211"138"-5622,1 3 0,85-26 0,-60 32-45,1 3 0,177-17 0,-178 33-32,1 4-1,0 5 1,0 4-1,0 4 1,-1 5 0,160 44-1,145 79 25,-5 29-131,-298-123 15,183 74-154,-260-107 203,297 116-305,-9-23-54,-272-92 31,1-1-1,0-2 1,0-1-1,82 1 1,-21-16-384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10586,'84'-26'4409,"34"-12"-3129,55-8-239,29-3-377,57 11-416,15 20-8,53 42-64,12 22-40,8 37-8,0 9-80,-24-7-16,-12 1-56,-34-19-40,-21-15 64,-62-18-352,-19-9-64,-60-24-2945,-25-7 2297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7218,'0'-2'197,"0"-1"1,1 1 0,0 0 0,-1 0 0,1 0 0,0-1 0,0 1 0,0 0 0,0 0 0,0 1 0,1-1 0,-1 0 0,4-3 0,-3 5-78,0-1 1,0 1 0,0-1-1,0 1 1,0 0-1,0 0 1,0 0-1,0 0 1,0 0 0,1 0-1,-1 1 1,0-1-1,0 1 1,0 0-1,0-1 1,3 3 0,560 181 3329,128 79-3188,-142-50-151,-399-165-51,270 50 0,-272-76 54,230 3 1,-279-25-585,0-4 1,0-5 0,127-28 0,-86-5-211,-141 42 677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347 292 3641,'13'-20'2357,"-9"15"-1816,-1 1 0,0-1 0,0 0 0,0 0 0,0 0 0,-1-1 0,0 1-1,2-9 1,-2 5-236,-1 0-1,1 0 1,-2 0 0,0 0-1,0 0 1,0 0-1,-1 0 1,-1 0-1,0 0 1,0 0-1,0 0 1,-1 1-1,0-1 1,-5-8 0,4 11-186,1 1 0,-1 0 0,0 0 1,0 0-1,-1 0 0,0 1 1,1-1-1,-1 1 0,-1 1 1,1-1-1,0 1 0,-1-1 0,0 2 1,0-1-1,0 1 0,0-1 1,0 2-1,0-1 0,-1 1 1,-10-1-1,4 1-90,0 1 0,-1 0 0,1 1-1,0 1 1,-1 0 0,1 1 0,0 0 0,1 1 0,-1 1 0,1 0 0,-1 0 0,2 1-1,-1 1 1,1 0 0,0 1 0,0 0 0,-13 13 0,22-20-38,1 1 0,0-1 1,0 1-1,0-1 0,0 1 1,0-1-1,0 1 0,1 0 0,-1 0 1,0 0-1,1-1 0,-1 1 1,1 0-1,0 0 0,0 0 0,-1 0 1,1 0-1,0-1 0,1 1 0,-1 0 1,0 0-1,1 2 0,1 4-77,1 0 0,0 0-1,8 14 1,-7-14 76,47 81-124,3-2 0,73 88 0,12 17 194,-127-173-35,0 0 0,-2 1-1,0 0 1,12 37 0,-19-46 57,0 0 0,-1 0 0,0 0 0,-1 0 0,0 0 0,0 1 0,-2-1 0,1 0 0,-1 0 0,-5 21 0,5-30-49,0 1 0,1-1 0,-1 0 1,0 0-1,0 0 0,0 0 0,-1 0 0,1 0 0,0 0 1,-1-1-1,1 1 0,-1 0 0,0-1 0,0 1 0,1-1 1,-1 1-1,0-1 0,-2 1 0,-2 1 66,0-1 0,0 0 0,0-1-1,-12 3 1,5-2 29,0 1-115,1 0-1,0-1 1,-1-1-1,0 0 1,1 0-1,-1-1 1,0-1-1,1 0 1,-1-1-1,1 0 1,-1-1-1,-19-8 1,15 4-452,1 0-1,-1-2 1,2 0 0,-1 0 0,1-2-1,1 0 1,-25-24 0,12 4-623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198 596 10706,'15'0'4377,"-1"12"-2376,-8 8-1625,-8 16-384,-8 6 40,-19 7 184,6 11 80,-2 4 16,-4-7-40,11 3-144,-7-19-112,-5-13-384,14-2-280,0-13-1145,6 0-2432,15-7 2857</inkml:trace>
  <inkml:trace contextRef="#ctx0" brushRef="#br0" timeOffset="1">726 1 12971,'127'87'4729,"-112"-24"-3921,-3-2-408,-5 0-320,-3-7-136,-2-11-232,-1-8-64,1-17-112,-1-2-56,1-6-505,-2-4-711,1-1 1080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27 5081,'28'45'2641,"-28"-45"-2538,-1-1 1,1 1 0,0-1 0,-1 0-1,1 1 1,0-1 0,-1 0-1,1 1 1,0-1 0,0 0 0,0 1-1,0-1 1,0 0 0,0 1-1,0-1 1,0 0 0,0-1 0,0 2-8,0-1 1,0 1-1,0-1 1,0 1 0,0-1-1,0 1 1,0-1-1,0 1 1,0-1-1,0 1 1,0-1 0,-1 1-1,1-1 1,0 1-1,0-1 1,0 1 0,-1-1-1,1 1 1,0-1-1,-1 1 1,1-1 0,0 1-1,-1 0 1,1-1-1,-1 1 1,1 0 0,-1-1-1,1 1 1,0 0-1,-1 0 1,1-1-1,-2 1 1,0-1 183,-43-22 3704,36 19-3792,-1 0 0,1 1 1,-1 1-1,0-1 0,-16-1 0,4 4-76,0 0-1,0 1 0,0 1 1,0 1-1,0 1 1,1 1-1,-1 1 1,1 1-1,1 1 0,-32 16 1,39-16-114,0 0 0,1 1 0,0 0 0,1 1 0,0 0 0,1 1 0,0 0 0,0 0 1,1 1-1,1 1 0,0 0 0,0 0 0,2 0 0,-1 1 0,-7 27 0,10-23-37,1-1 0,0 1-1,1 0 1,2 0 0,-1 0-1,2 0 1,1 0 0,3 20-1,1-10-158,2 1-1,1-1 0,0-1 0,19 35 0,-22-49-110,2 0 0,0-1-1,0 1 1,1-1 0,1-1 0,16 16 0,-18-20-5,-1-1 0,1 0 1,0 0-1,1-1 0,-1 0 0,1-1 0,0 0 1,0 0-1,0-1 0,1 0 0,10 2 1,-1-3-141,29-1-1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9986,'-16'28'6317,"-14"10"-5168,0-1-1163,22-25 0,1 0 0,0 0 0,0 1 0,1 0-1,1 0 1,0 1 0,1 0 0,1 0 0,0 0-1,1 0 1,0 0 0,1 0 0,1 21 0,0-32-7,0-1 0,1 1 0,-1 0 0,1 0 0,0 0 0,0 0 0,0 0 0,0-1 0,0 1 0,0 0 0,3 2 0,-4-4 9,1-1-1,0 1 0,-1 0 1,1 0-1,0-1 0,0 1 0,0 0 1,0-1-1,0 1 0,-1-1 1,1 1-1,0-1 0,0 0 0,0 1 1,0-1-1,1 0 0,-1 0 1,0 1-1,0-1 0,0 0 0,0 0 1,0 0-1,0 0 0,0-1 1,0 1-1,0 0 0,0 0 1,0-1-1,0 1 0,0 0 0,0-1 1,0 1-1,0-1 0,1 0 1,13-9 73,0-1 0,-1-1 0,-1 1 0,0-2 0,18-22 0,-30 37 13,0 0 0,0-1 0,0 1-1,-1 0 1,1 0 0,-1 0 0,1 0 0,-1 0-1,0 0 1,0 1 0,0 2 0,1 62 44,-2-26-334,2 1 1,2-1-1,14 68 1,-13-95-758,1-1 1,0 0-1,8 13 0,4 9-481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2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11306,'6'5'6285,"-2"7"-5231,-1 13-1612,3 65 583,-8 110 1,-22 92 340,15-200-235,-28 244 129,6-59-559,28-252-424,2 0-1,2 41 1,6-36-76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2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190 125 7850,'76'-5'3058,"-75"5"-2973,0 0-1,0 0 1,0 0 0,0-1 0,0 1 0,-1 0 0,1 0 0,0-1 0,0 1 0,0 0 0,-1-1 0,1 1 0,0-1-1,-1 1 1,1-1 0,0 1 0,-1-1 0,1 1 0,-1-1 0,1 0 0,0 1 0,-1-1 0,0 0 0,1 0 0,-1 1-1,1-1 1,-1 0 0,0 0 0,0 1 0,1-1 0,-1 0 0,0 0 0,0 0 0,0 0 0,0 0 0,0 1 0,0-1-1,0 0 1,0 0 0,0 0 0,0 0 0,-1 1 0,1-1 0,0 0 0,-1 0 0,1 0 0,-1-1 0,0 1 152,-1-4-72,0 0 1,0 0-1,-1 0 1,0 0 0,0 1-1,0-1 1,-1 1-1,1 0 1,-1 0-1,0 0 1,0 1 0,0-1-1,-1 1 1,1 0-1,-1 0 1,0 0 0,0 1-1,0 0 1,-6-2-1,4 1-104,1 1-1,-1 1 0,0-1 1,0 1-1,1 0 0,-1 0 1,0 1-1,0 0 0,0 1 1,0-1-1,0 1 0,1 0 1,-1 1-1,0 0 0,-6 2 0,5 0-62,1 0 0,-1 0-1,1 0 1,0 1 0,0 0-1,-10 11 1,15-14-19,-1 1 0,1-1 0,0 1 0,0 0 0,0 0 0,0 0 0,1 0 0,-1 0 0,1 0 0,0 1 0,0-1 0,0 0 0,0 1 0,1-1 0,-1 1 0,1-1 0,0 1 0,0-1 0,0 6 0,2-1-30,0 1-1,0-1 0,1 1 0,0-1 1,1 0-1,-1 0 0,1 0 0,1 0 1,0-1-1,8 11 0,0-4-72,1 0 1,0-1-1,24 18 0,-36-30 116,0 0 0,0 1 0,0-1 0,0 0 0,0 0 0,0 0 0,1-1 0,-1 1 0,0 0 0,0-1 0,1 0 0,-1 1 0,0-1 1,1 0-1,-1 0 0,0 0 0,1-1 0,-1 1 0,0 0 0,1-1 0,-1 0 0,0 1 0,0-1 0,0 0 0,1 0 0,-1 0 0,0-1 0,0 1 0,-1 0 0,1-1 0,0 1 0,0-1 0,-1 0 0,1 1 0,-1-1 0,1 0 0,-1 0 0,0 0 0,0 0 0,0 0 0,0 0 0,0 0 0,0-1 0,0 1 0,-1 0 0,1 0 0,-1-1 0,0 1 0,0 0 0,0-1 0,0-2 0,0-83 439,1 74 53,1 13-68,0 5-4,-2-3-378,0-1-102,1 5-39,7 45-60,10 52-1698,-15-88 709,1-1 0,1 0 0,0 0 0,0 0 0,10 15 0,1-5-778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2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4889,'94'-70'3281,"-70"36"-129,-8-9-407,-1 11-1001,-3 2-615,-7 11-673,9 15-280,7 5-592,2 2-352,20 3 487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1189 146 9970,'-42'-22'5183,"-1"-3"-3920,-30-16-1141,54 32-38,0 0-1,0 2 0,-1 0 1,0 1-1,0 2 0,-1 0 1,-40-3-1,47 6-17,-25-1 128,0 1-1,1 2 1,-67 10-1,66-7-227,33-4 50,-1 1 0,0-1 0,1 1 0,0 1 1,-1-1-1,1 1 0,0 0 0,-1 0 0,-5 4 0,1 1-20,0 1 0,1 0 0,0 1 0,0 0 0,1 1 0,1 0 0,-1 0 1,2 1-1,-1 0 0,1 0 0,-6 15 0,-6 16-39,-24 81 0,38-106 43,-55 169-33,-72 254 32,32 70 103,97-493-97,-9 83 14,12-87-29,-1 0 1,2-1-1,0 1 0,0-1 1,6 22-1,-4-26-11,1 0 0,0 0 0,1-1 0,0 1 0,0-1 0,1 0 0,0-1-1,0 1 1,0-1 0,12 8 0,-12-10 20,0 0 1,0 0-1,1-1 0,-1 0 1,1 0-1,0 0 0,0-1 1,13 2-1,6 0 4,29 0-1,-8-1 12,1 2-142,-1 2 0,0 2-1,77 26 1,-110-30-156,44 14-1776,-19-13 1282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291 294 3361,'1'-23'901,"2"1"1,0-1-1,2 1 1,8-26-1,-4 14-24,-7 29-492,-1 1 0,0-1 1,-1 0-1,1 0 0,-1 0 1,0 0-1,0 0 0,-1 0 1,1 0-1,-1 0 0,0 0 1,0 0-1,-1 0 0,0 1 1,1-1-1,-6-7 1,6 9-259,-1 1 0,0 0 0,-1-1 1,1 1-1,0 0 0,-1 0 1,1 0-1,-1 0 0,0 1 1,1-1-1,-1 1 0,0-1 0,0 1 1,0 0-1,0 0 0,0 0 1,0 1-1,-1-1 0,1 1 1,0 0-1,0 0 0,0 0 1,0 0-1,-1 0 0,1 1 0,0-1 1,-4 2-1,-18 5-104,0 2 1,0 0-1,-24 13 0,45-19-14,0-1 0,0 1 0,0 0 0,0 0 0,1 0 0,-1 0 0,1 0 0,0 1 0,-1 0-1,2 0 1,-1 0 0,0 0 0,1 0 0,-3 5 0,-1 7-10,1 0 0,-6 29 0,4-16-23,-2 10 9,2 0 0,2 1-1,0 67 1,17 121 105,-10-206-71,0-1-1,2 1 0,0-1 0,2 0 0,0 0 1,1 0-1,1-1 0,1 0 0,1-1 0,19 29 0,-26-44-67,0 0-1,0 0 0,1 0 0,-1-1 0,1 0 0,-1 1 0,1-1 0,0-1 0,1 1 0,-1-1 0,0 1 0,1-1 1,-1 0-1,1-1 0,-1 1 0,1-1 0,0 0 0,0 0 0,0 0 0,0-1 0,0 0 0,-1 0 0,1 0 0,0 0 1,0-1-1,0 0 0,7-2 0,-1-3-78,0 0 0,-1 0 0,15-12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 4825,'-15'-9'8724,"-3"8"-5947,14 2-2713,0 0 1,0 1 0,0-1-1,0 1 1,0 0-1,0 0 1,1 0-1,-1 1 1,-5 5 0,-15 15 99,2 1 0,0 1 1,1 0-1,-29 50 0,-50 107 283,81-141-557,1 1 0,-19 69 0,35-106-222,2-4 137,-1 0-1,1 0 1,0-1-1,-1 1 1,1 0-1,0 0 1,0 0-1,-1 0 1,1 0-1,0 0 1,0 0-1,0 0 1,0 0-1,0 0 1,0-1-1,1 1 1,-1 0-1,0 0 1,1 1-1,6 2-1557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94 324 8306,'0'0'158,"1"1"1,-1-1 0,1 0 0,-1 0-1,1 0 1,0 0 0,-1 0-1,1 0 1,-1 0 0,1-1 0,-1 1-1,1 0 1,-1 0 0,1 0-1,-1 0 1,1-1 0,-1 1 0,1 0-1,-1-1 1,1 1 0,-1 0-1,0-1 1,2 0 0,-5-1 1482,4 4-1631,-1-1-1,1 1 1,0 0-1,-1-1 1,1 1-1,-1 0 1,0 0-1,0 0 1,0 0-1,1-1 0,-1 1 1,-1 0-1,1 0 1,0 0-1,0-1 1,-1 1-1,-1 3 1,-1 13 21,-12 65 64,-15 96 154,-12 305 882,40-420-980,3 0 0,10 78 0,-9-133-125,-1-4-6,0 1 1,-1-1 0,1 1 0,-1-1-1,0 0 1,0 1 0,0-1-1,-1 1 1,0-1 0,0 1-1,0-1 1,-4 7 0,3-12 120,2-7 89,-2-48 40,-10-66 1,9 59-135,2 1 0,12-109 0,-9 149-124,30-225 29,-23 201-52,3 0 1,1 1-1,25-56 1,-24 74 14,0 0 1,2 2-1,22-28 1,12-16 30,-4-7 20,-25 39-49,1 1 0,1 2 0,2 0 0,34-34 0,-57 65-10,0 0-1,1 0 0,-1 0 0,1 0 0,0 1 0,-1-1 0,1 1 0,0 0 0,0 0 0,0 0 0,0 0 0,0 0 0,0 0 0,5 0 0,-6 1 4,0 0-1,0 1 0,0-1 0,0 0 0,0 1 0,0-1 1,0 1-1,0 0 0,0-1 0,0 1 0,-1 0 1,1 0-1,0 0 0,0 1 0,-1-1 0,1 0 0,-1 1 1,1-1-1,-1 1 0,0-1 0,1 1 0,1 3 0,1 2 12,-1 1 0,0-1 0,0 1 0,0 0 0,-1 1 0,0-1-1,-1 0 1,1 0 0,-2 1 0,1-1 0,-1 1 0,-1 9 0,-2 8 74,-1 0 0,-12 41-1,-3 0 52,-15 58 15,33-121-157,0-1 0,1 1 1,-1 0-1,1 0 0,0 0 1,0 0-1,0 0 0,1 0 1,-1-1-1,1 1 0,0 0 0,0 0 1,0-1-1,1 1 0,-1 0 1,4 4-1,0-1-32,1 0 1,0-1-1,0 1 0,1-1 1,11 8-1,0 0-2,4 5 36,-1 0 0,0 1 1,25 33-1,-40-45 71,0 0 1,0 0-1,-1 1 1,-1 0-1,1 0 0,-1 0 1,-1 1-1,0-1 1,0 1-1,0 0 0,-2 0 1,1 0-1,0 16 1,-4-8 191,-1 0 0,0 0 0,-1-1 0,-1 1 1,0-1-1,-1 0 0,-11 19 0,-68 111 1321,67-118-1387,-1-1-1,-1-1 0,-29 30 1,42-50-231,-1 0 0,0-1 0,-1 1 1,1-2-1,-1 1 0,-14 6 0,18-10-74,0 0 1,-1 0-1,1-1 0,-1 0 1,1 0-1,-1 0 0,1-1 0,-1 1 1,0-1-1,1-1 0,-1 1 1,1-1-1,-7-1 0,7 0-140,-1 1 0,1-1-1,-1-1 1,1 1 0,0-1 0,0 0 0,0 0-1,-8-6 1,11 7 128,1 0 1,-1 1-1,0-1 0,0 0 0,1 0 1,0 0-1,-1 0 0,1 0 1,0 0-1,0-1 0,0 1 0,0 0 1,0 0-1,0-1 0,1 1 1,-1-1-1,1 1 0,0-1 0,0 1 1,0 0-1,0-1 0,0-4 0,11-25-455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8378,'2'0'209,"-1"-1"0,1 1 1,-1-1-1,0 0 0,0 1 1,1-1-1,-1 0 0,0 0 1,0 0-1,0 0 0,0 0 1,0 0-1,0 0 0,0 0 1,0-1-1,0 1 0,0-2 1,1 0-198,0 1 0,-1-1 0,1 1 0,0 0 0,0 0 0,0 0 0,0 0 0,1 0 0,-1 0 1,5-2-1,93-34 1127,-94 36-1006,1 0-1,0 0 1,0 1 0,0 0 0,0 1 0,-1 0 0,1 0 0,0 0 0,0 1 0,0 0 0,7 1 0,-10-1-85,-1 0 0,1 1 0,-1-1 0,0 1 0,0-1 0,0 1 1,0 0-1,0 0 0,0 0 0,0 0 0,0 1 0,-1-1 0,1 1 0,-1 0 0,0 0 0,0 0 0,0 0 0,0 0 0,0 0 0,-1 0 0,1 1 0,-1-1 0,1 5 0,3 16 94,-1 1 0,-1-1 0,-1 1 0,-2-1 0,0 1 0,-4 26 0,-34 149 246,23-135-302,-11 111 1,28 308 12,-2-478-94,1 18 346,-1 0 0,-4 27 0,2-40-87,0-1 1,0 0-1,-1 0 1,0 0-1,-1-1 1,0 1-1,-8 12 1,2-5 250,-18 28 294,26-43-786,0 1-1,0-1 0,0 0 1,0 0-1,0 0 1,-1 0-1,1 0 0,-1 0 1,0-1-1,1 1 0,-1-1 1,0 0-1,-5 2 1,-71 15-1240,78-17 1133,0-1 0,-1 0 0,1 1 0,0-1 0,0 0-1,0 0 1,-1 0 0,1 0 0,0 0 0,0 0 0,-1 0-1,1 0 1,0 0 0,0-1 0,0 1 0,-1-1 0,1 1 0,0 0-1,0-1 1,0 0 0,0 1 0,0-1 0,0 0 0,0 0 0,0 1-1,0-1 1,0 0 0,1 0 0,-1 0 0,0 0 0,0 0 0,1 0-1,-1 0 1,1 0 0,-1-1 0,1 1 0,-1 0 0,1 0-1,0 0 1,-1-3 0,0-23-525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8650,'1'0'198,"0"0"0,-1 0 1,1 0-1,0 0 0,0 0 0,-1 0 0,1 0 1,0 0-1,0 0 0,-1 1 0,1-1 1,0 0-1,0 1 0,-1-1 0,1 0 0,0 1 1,-1-1-1,1 1 0,-1-1 0,1 1 1,0-1-1,-1 1 0,1-1 0,-1 1 1,1 0-1,-1-1 0,0 1 0,1 0 0,-1 0 1,0 2 126,0 0 1,-1 0-1,1 0 1,-1 0-1,0 0 1,0-1-1,0 1 1,-2 3-1,2-4-370,-70 183 273,1 0 516,30-89-72,10-21-402,-2-2 1,-63 102-1,72-139-3104,20-32 274,3-7 1077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12099,'12'8'4200,"3"-1"-3327,17-2-873,8-7 24,8-8-1017,5-7 833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13747,'-7'26'5137,"7"-5"-3937,4-4-776,21 0-440,-2-6-40,12-5 8,5 0-128,1-4-456,2 2-1696,1 13 1560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336 101 9674,'0'-2'373,"1"1"0,-1 0-1,1-1 1,-1 1 0,0-1 0,0 1 0,0-1 0,0 1-1,0-1 1,0 1 0,0-1 0,0 0 0,-1-2-1,-11-19 923,8 17-1308,-1 1 0,0 0 0,0 0 0,0 0 0,-11-7 0,13 10 76,0 0 0,-1 0-1,1 1 1,-1-1 0,0 1-1,0-1 1,1 1 0,-1 0-1,0 1 1,0-1 0,0 1-1,0 0 1,0 0 0,0 0 0,0 0-1,0 1 1,0-1 0,0 1-1,1 0 1,-1 0 0,0 1-1,0-1 1,1 1 0,-1 0 0,1 0-1,0 0 1,-1 0 0,1 0-1,-3 4 1,-6 4 146,1 1-1,1 0 1,-1 1-1,2 0 1,0 1-1,-11 18 1,5-4-140,0 1-1,2 0 1,0 1 0,-9 38-1,19-57-86,0 1 1,1 0-1,0 0 0,1 0 0,1 0 0,-1 0 1,2 0-1,0 0 0,0 0 0,0-1 0,2 1 1,-1 0-1,1-1 0,1 1 0,8 17 0,-8-21-275,0 1 0,0-1 0,1 1-1,0-1 1,0 0 0,0-1-1,1 1 1,0-1 0,1 0 0,-1-1-1,1 0 1,12 8 0,7-3-905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9914,'-14'49'4932,"8"-1"-3378,7-21-1593,6 46-1,-2-21 44,-2 98 0,-18 49 104,15-194-105,-37 268 84,19-157-9,16-90-30,0 26-1,0 3 43,0-46-39,0-10 65,-3-18 152,1 4-193,-2-8 22,1-1 0,0 0 0,2-1 0,1 1 0,2-43 0,5 21-86,2 1-1,2-1 0,21-59 1,12-37 26,-26 81 98,33-81 1,-24 99 34,-7 13-36,-12 24-95,-2 10-19,0 16 1,-4-19-20,2 25 62,-1 1 0,-1-1-1,-1 1 1,-10 48 0,-1 21 21,12-91-95,0-1 1,0 1-1,0-1 0,1 1 1,0-1-1,-1 0 0,2 1 1,-1-1-1,0 0 1,1 0-1,0 0 0,0 0 1,0 0-1,0 0 1,1 0-1,0-1 0,4 5 1,4 3-18,1-1 0,0 0 0,24 14 1,-26-18 54,0 0 0,0 1 0,-1 0 0,0 1 0,0 0 0,-1 0 0,10 13 0,-12-13 109,-1 1 0,-1 0 0,1 0 0,-2 0 0,1 1 0,-1-1 0,-1 1-1,1 0 1,-2 0 0,1-1 0,-2 1 0,1 0 0,-1 0 0,-1 0 0,0 0-1,0 0 1,-5 19 0,-2-4 80,0-1 0,-2 0 0,0-1 0,-2 0 0,0 0-1,-20 24 1,27-39-201,-17 23 89,-31 33 1,46-56-339,-1 0 0,0-1 0,0 0-1,-1 0 1,0-1 0,0 0 0,-1-1 0,-19 9 0,15-11-389,6-4 295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17172,'3'23'5793,"12"-6"-5297,7-4-576,8-2-696,4-5-288,-3-15 2056,7-2-1200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11482,'-2'13'1721,"1"0"0,0 0-1,2 18 1,3 3-1692,8 36 1,2 7-159,-8-18 163,-3-1 1,-5 68 0,-21 117 259,0 18-103,22-187-166,-5-178 370,5 61-272,-3-27 140,-4-133 68,9 157-227,2 1 0,12-65 1,-11 93-28,39-171 618,-34 160-639,1-1 1,1 2-1,1-1 0,22-35 0,-25 48-44,-6 10-16,-1 0 1,0 1-1,1-1 0,0 1 0,0 0 0,1 0 0,-1 0 0,1 0 0,-1 0 0,7-4 1,-9 8 2,-1 0 0,0 0 0,1 0 1,-1 0-1,0 0 0,1 0 0,-1 0 1,0 0-1,0 0 0,1 1 0,-1-1 1,0 0-1,1 0 0,-1 0 1,0 0-1,0 0 0,1 1 0,-1-1 1,0 0-1,0 0 0,0 0 0,1 1 1,-1-1-1,0 0 0,0 0 0,0 1 1,1-1-1,-1 0 0,0 0 0,0 1 1,0-1-1,0 0 0,0 0 0,0 1 1,0-1-1,0 0 0,0 1 1,3 13 8,-2 13 55,-1 0 1,-2 0-1,0 0 1,-2 0-1,-13 48 1,-1 10 19,16-79-100,1 0 0,0 1 1,1-1-1,0 1 0,0-1 0,0 1 1,1-1-1,1 9 0,-1-11-12,1 0-1,0 0 0,-1-1 0,1 1 1,1 0-1,-1-1 0,0 1 0,1-1 1,0 0-1,0 0 0,0 0 0,0 0 1,6 4-1,38 25-152,-27-20 139,33 29 0,-47-36 56,0 1 0,0 1 0,-1-1 0,0 1 0,0 0 0,0 0 0,-1 1 0,6 14 0,-5-10 41,-1 1 0,-1 1 0,0-1 0,-1 0 0,0 1 0,-1-1-1,-1 1 1,0-1 0,0 1 0,-2-1 0,0 1 0,0-1 0,-1 0 0,-1 0 0,0 0 0,-1 0-1,0 0 1,-1-1 0,0 0 0,-1-1 0,0 1 0,-1-1 0,-1 0 0,1-1 0,-2 0-1,1-1 1,-1 0 0,-12 9 0,6-7-223,-28 15-1,38-23-137,1-1 0,-1 0-1,0 0 1,1 0-1,-1 0 1,0-1 0,0 0-1,0 0 1,-10-1-1,5-3-832,8-5 563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13003,'0'8'7193,"-6"3"-4610,-14 16-4332,6-8 1401,-5 14 422,0 1 0,3 0 0,0 2 1,3 0-1,1 0 0,1 1 0,2 0 0,2 1 1,2 0-1,-2 72 0,7-106-95,0 1 1,0-1-1,0 0 1,1 0-1,-1 1 0,1-1 1,0 0-1,1 0 1,-1 0-1,4 6 1,-4-8-42,1 0 1,-1 0 0,1 0 0,0-1 0,0 1 0,-1 0 0,1-1 0,0 0 0,0 1 0,1-1-1,-1 0 1,0 0 0,0 0 0,1-1 0,-1 1 0,0 0 0,1-1 0,-1 1 0,3-1 0,1 0-261,-1 0 1,1 0-1,-1 0 0,1-1 1,-1 0-1,1 0 1,-1 0-1,0-1 1,1 0-1,-1 0 1,0 0-1,0-1 1,0 1-1,-1-1 1,1 0-1,-1-1 1,1 1-1,-1-1 0,5-6 1,21-31-711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15747,'18'20'5434,"11"-15"-4642,-1-4-1008,6-2-152,10-10 408,-1-10-457,3-4-455,-12 5-856,-10 6-481,-9 14 1361</inkml:trace>
  <inkml:trace contextRef="#ctx0" brushRef="#br0" timeOffset="1">287 57 15515,'-18'142'5738,"27"-131"-4394,9-3-1064,10-1 80,6 4 576,4-8-576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3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525 167 7090,'28'-39'3047,"-28"38"-2901,1-1 0,-1 1 0,0-1 0,1 1 0,-1 0 0,0-1 0,0 1 0,0-1 0,0 1 0,0-1 0,0 1 0,0-1 0,0 1 0,0-1 0,-1 1 0,1 0 0,-1-1 0,1 1 0,-1 0 0,0-2 0,-1-1 145,1-1-71,0 1 0,0-1 1,-1 1-1,1-1 0,-1 1 1,0 0-1,0 0 0,-1 0 1,1 0-1,-1 0 1,0 0-1,0 1 0,0-1 1,0 1-1,-1 0 0,0 0 1,1 0-1,-1 1 1,0-1-1,0 1 0,0 0 1,-1 0-1,1 0 0,-6-1 1,-3 0 389,9 2-516,0 0 0,0 0 0,0 1 0,0-1 0,0 1 0,-1 0 0,1 0-1,0 0 1,0 1 0,0 0 0,-1-1 0,1 1 0,0 1 0,-6 2 0,-5 3-53,0 1 0,1 1 1,-16 12-1,-15 11 102,35-26-82,1 1 1,-14 13-1,-2 1 32,4-5-43,12-10-38,0 1 0,0 0 0,0 0 0,-7 10 0,1 3-48,0 1 1,1 1 0,1 0-1,1 0 1,1 2 0,2-1-1,-15 50 1,18-43 2,1-1 1,2 1 0,1 0-1,1 0 1,1 0-1,2 0 1,1-1-1,9 39 1,-7-45 0,2-1 0,0 1 0,1-1 0,2 0 0,0-1 0,1 0 0,2-1 0,0 0 0,0-1 0,2-1 0,1 0 0,34 31 0,-24-26-22,1-1 0,1-1 0,50 28 0,-63-41 37,-1-1 1,2-1-1,-1 0 0,0-1 1,1-1-1,0-1 0,0 0 1,0 0-1,1-2 1,16 0-1,-6-3 50,-1-1 1,1-1-1,-1-1 1,0-1-1,30-12 1,-37 11 98,-1-1-1,0 0 1,-1-2 0,0 0 0,0-1-1,-1-1 1,27-25 0,-24 16 71,-2 0-1,0-2 1,-1 0-1,-2-1 1,0 0 0,-2-1-1,-1-1 1,0 0-1,9-40 1,-7 14 37,-3 1 0,-2-1 0,-2-1 0,-1-60 0,-5 82-132,-2 1-1,-1-1 1,-1 1 0,-1 0-1,-13-38 1,14 56-166,0 0-1,-1 1 1,0 0 0,0 0 0,-2 0 0,1 0-1,-1 1 1,-1 0 0,0 0 0,0 1 0,-1 0-1,0 1 1,0 0 0,-1 0 0,-16-9 0,11 10-200,-1 0-1,0 0 1,0 2 0,0 0 0,-31-5 0,-25 5-151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74 2361,'83'-49'1811,"-63"39"2135,-29 9-692,7 0-2837,0-1 1,-1 0-1,1 1 1,-1 0-1,0 0 1,1 0-1,-1 0 1,0 0-1,0 0 1,0 1-1,0-1 1,-5 0-1,-30 1-664,35 1 564,-3-1-199,1 1 0,0 0 0,-1 1 0,1-1 0,0 1 0,0 0 0,0 1-1,1-1 1,-1 1 0,0 0 0,1 0 0,0 0 0,0 1 0,-6 5 0,-6 5 247,-10 7-191,2 1 0,0 1 1,2 2-1,0 0 0,2 1 1,-26 43-1,5-15-171,30-42-37,1 2 0,-10 14 0,17-23 13,0 1 0,1 0 0,-1-1 0,1 1 0,0 0 0,1 0 0,-1 1 0,1-1 0,0 8 0,1-1-30,1 1 0,0 0 0,1 0 0,1-1 0,0 1 0,6 16 0,35 77-202,-20-54 136,-13-26-138,1-1 0,1 0 0,1-1 0,23 32 0,-17-39-1066,-20-18 1200,1 1-1,-1-1 1,1 1-1,-1-1 1,0 1-1,1-1 1,0 0-1,-1 1 1,1-1-1,-1 0 0,1 0 1,-1 1-1,1-1 1,0 0-1,-1 0 1,1 0-1,-1 0 1,1 1-1,0-1 1,-1 0-1,1 0 1,0 0-1,-1-1 1,1 1-1,0 0 1,-1 0-1,1 0 1,-1 0-1,1-1 1,0 1-1,4-14-1268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422 162 9778,'9'3'1185,"1"0"1,0-1-1,0 0 0,0-1 0,15 1 1,-11-2-632,1-1 0,-1-1 0,20-4 0,-13 1-347,0-2 1,0 0-1,-1-2 1,0 0-1,19-12 1,15-17 181,-41 28-348,1 0 0,0 0 0,0 2 1,24-11-1,-29 16-51,-7 2-1,0 1 0,0-1 0,0 1 0,0-1 0,0 0 0,0 0 0,-1 0 0,1 0 0,3-2 0,-11 12-89,0 0 0,0 0 0,1 0 0,0 1 0,-3 11 0,-22 66 142,21-60-71,-23 69 47,-50 179 9,45-2 73,22-140 48,0 78 305,1-1 272,-17-66 54,16-84-548,9-31-126,-17 45 1,19-65-73,0 0 1,-1 0-1,0-1 1,0 1 0,-1-1-1,0 0 1,0-1-1,-12 12 1,12-15 13,-1 1-1,1-1 1,-1-1-1,1 0 1,-1 1 0,0-2-1,0 1 1,-1-1-1,1 0 1,0-1-1,-1 0 1,1 0 0,-1 0-1,1-1 1,-14-2-1,-8-2-215,0-1 0,1-1 0,-32-13 0,-81-36 1262,66 20-411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10762,'2'5'4177,"6"2"-2456,-1-3-1665,5-1-104,-5-2 48,0 1 152,21 5-641,1 2-439,0 7-872,-12 2-905,1 11 1769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36 11963,'10'0'4239,"-17"-6"-2034,-19-7-1115,14 9-1015,1 1 0,-1 0-1,0 1 1,1 0-1,-1 0 1,0 1-1,0 1 1,0 0-1,-15 3 1,23-3-88,-1 2 0,1-1 1,-1 0-1,1 1 0,-1 0 0,1 0 1,0 0-1,0 0 0,0 1 0,0-1 0,0 1 1,1 0-1,-1 0 0,1 1 0,0-1 1,0 1-1,0 0 0,0-1 0,1 1 0,0 0 1,-1 1-1,2-1 0,-1 0 0,0 1 1,1-1-1,0 1 0,0-1 0,0 1 1,0-1-1,1 1 0,0 0 0,0-1 0,0 1 1,0 0-1,1-1 0,0 1 0,2 8 1,10 23-130,1 0 1,2 0 0,28 46 0,8 16 827,-49-89-568,0 0 0,0 0 0,-1 0 0,0 0 1,-1 1-1,0-1 0,0 1 0,-1-1 0,0 0 0,-1 1 0,0-1 0,0 0 1,-1 1-1,0-1 0,-1 0 0,0 0 0,0 0 0,-8 12 0,7-17-68,0 0 0,0 0 0,-1-1 0,1 1-1,-1-1 1,0 0 0,0 0 0,0-1-1,-1 0 1,1 1 0,-11 1 0,1 1-17,8-2-104,0-1-1,0 0 0,0 0 1,0-1-1,0 0 1,-14 0-1,18-1-49,0 0-1,1 0 1,-1-1 0,0 1-1,1-1 1,-1 0 0,1 1-1,-1-1 1,1 0 0,-1-1 0,1 1-1,-1 0 1,1-1 0,0 1-1,0-1 1,0 0 0,0 0-1,0 0 1,0 0 0,0 0 0,-2-3-1,-5-15-642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11514,'-5'0'6055,"-27"11"-5738,19-4-83,1 0 0,1 0 0,-1 1-1,1 1 1,1 0 0,-1 0 0,1 1-1,1 1 1,0 0 0,1 0-1,-10 16 1,-53 104 1304,-14 25-1260,72-133-300,1 2 0,1-1-1,-15 49 1,25-66 12,-1-1 0,1 1 0,1-1 0,-1 1-1,1-1 1,0 1 0,0-1 0,1 1 0,0-1 0,0 1-1,1-1 1,0 1 0,4 9 0,2 2-302,1-1 0,1-1 0,14 20 0,-22-33-27,0 0-1,0-1 0,1 1 0,-1 0 0,1-1 1,-1 1-1,1-1 0,0 0 0,0 0 0,0 0 1,0 0-1,0 0 0,1-1 0,-1 0 0,0 1 1,1-1-1,-1 0 0,1-1 0,-1 1 0,1-1 1,-1 1-1,1-1 0,0 0 0,6-1 0,21-12-1191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6841,'0'1'259,"0"-1"0,0 1-1,0 0 1,0-1-1,0 1 1,-1 0-1,1-1 1,0 1-1,0-1 1,-1 1 0,1-1-1,0 1 1,-1 0-1,1-1 1,-1 1-1,1-1 1,-1 0-1,1 1 1,-1-1-1,1 1 1,-1-1 0,-8 9 1122,-33 73 1281,34-69-2577,-99 152 203,92-143-243,-24 47-1,30-52-38,6-6-135,7-9-78,12-11-102,30-31-90,-29 24 440,2 0 0,0 1 0,0 0 0,2 2 0,33-17 0,-50 28 48,-1 0-1,1 1 0,0 0 0,0 0 0,-1 0 0,1 0 0,0 1 0,0-1 0,0 1 1,0 0-1,0 0 0,0 1 0,0-1 0,0 1 0,0 0 0,0 0 0,0 0 0,0 0 1,-1 1-1,7 2 0,-7-1-50,0-1 1,0 1-1,0 0 1,0 0-1,-1 0 0,1 0 1,-1 0-1,0 0 1,0 1-1,0-1 1,0 1-1,0-1 1,-1 1-1,0 0 0,0 0 1,0-1-1,0 1 1,0 0-1,-1 7 1,2 14-480,-1-1 0,-1 1 1,-1-1-1,-10 49 1,7-45-511,4-3 509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11498,'5'6'2526,"10"15"1896,-13-17-4439,1 0 1,-1 1-1,0-1 0,0 0 0,-1 1 0,1-1 0,-1 1 0,0 0 0,0-1 0,-1 1 0,1 7 0,0 114 1876,-20 159-1,-37 125 510,37-286-2461,10-75-172,5-28-532,0 1 1,2 0 0,0 23-1,2-44 644,0 0 0,-1 0 0,1 0-1,0-1 1,0 1 0,0 0 0,0 0 0,0 0-1,1 0 1,-1 0 0,0 0 0,0-1-1,1 1 1,-1 0 0,0 0 0,1 0-1,-1-1 1,1 1 0,-1 0 0,1 0-1,-1-1 1,1 1 0,-1 0 0,1-1 0,0 1-1,-1-1 1,1 1 0,0-1 0,0 1-1,1 0 1,13-5-1238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10738,'-5'13'7111,"-4"6"-5921,-18 8-568,21-23-631,1 2 0,-1-1 0,1 1 1,0-1-1,-5 9 0,-14 29-207,-29 72 1,24-50 183,21-47 31,0-1 0,1 1 0,0 1 0,2-1 0,0 1 0,-2 22-1,7-39-12,-1 0 0,1 0-1,0 0 1,0-1-1,1 1 1,-1 0 0,0 0-1,0-1 1,1 1-1,-1 0 1,1 0 0,0-1-1,0 1 1,-1-1-1,1 1 1,0-1 0,0 1-1,2 1 1,-2-2-6,-1-1 1,1 1 0,0-1-1,0 1 1,0-1 0,0 0-1,0 1 1,0-1 0,0 0-1,0 0 1,0 1 0,0-1-1,0 0 1,0 0 0,0 0 0,0 0-1,0-1 1,0 1 0,0 0-1,0 0 1,0 0 0,0-1-1,0 1 1,0-1 0,0 1-1,0-1 1,0 1 0,0-1-1,0 1 1,0-1 0,0-1-1,7-4-20,0-1-1,-1 0 1,0-1 0,-1 0-1,1 0 1,-1 0 0,-1-1-1,0 0 1,0 0 0,4-12-1,5-15 81,12-49 0,-22 70-44,25-112 211,-29 125-181,0 0-1,1 0 1,-1 0-1,1 0 1,0 0 0,0 0-1,0 0 1,0 0 0,0 0-1,0 1 1,0-1-1,1 0 1,-1 1 0,1-1-1,-1 1 1,1-1 0,2 0-1,-4 2 18,1 1-1,-1 0 1,1 0-1,-1 0 1,1 0-1,-1 0 0,0 0 1,0 0-1,1 0 1,-1 0-1,0 0 1,0 0-1,0 0 1,0 0-1,0 0 0,0 0 1,0 0-1,-1 0 1,1 0-1,-1 1 1,1 4 75,2 179 288,4-60-5496,-1-75 3246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7986,'100'-19'4225,"-91"-5"-1345,0-10-991,0 8-1273,-6-6-376,2 6-280,-1 3-136,-2 1-472,2 7-441,3 3-591,3 3-192,4 6 7,3 3-31,0 4 1320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5257,'1'1'113,"0"-1"1,-1 0-1,1 1 0,0-1 1,0 0-1,0 0 0,0 0 0,0 0 1,0 1-1,0-2 0,0 1 1,0 0-1,0 0 0,0 0 1,0 0-1,0 0 0,0-1 0,0 1 1,0 0-1,0-1 0,0 1 1,0-1-1,0 1 0,-1-1 1,1 0-1,0 1 0,1-2 0,-1 1 49,1 1-1,-1-1 1,1 0 0,-1 0-1,0 0 1,1 0-1,-1 0 1,0-1-1,0 1 1,0 0-1,0 0 1,0-1-1,0 1 1,0-1-1,0 1 1,0-1 0,0-1-1,-3-15 1169,2-1 0,-1 1 0,2 0 1,5-30-1,22-69-1048,-17 74-128,8-56-1,-18 93-102,3-21 95,-4 26-129,0 0 1,0 0-1,0 0 0,0 0 1,1 0-1,-1 1 0,0-1 0,1 0 1,-1 0-1,1 0 0,-1 1 1,1-1-1,-1 0 0,1 0 1,-1 1-1,1-1 0,0 1 1,-1-1-1,1 0 0,0 1 0,0-1 1,0 2 8,0 0 0,0 0 0,-1 0 0,1 0 0,-1 0-1,1 0 1,-1 0 0,0 0 0,1 0 0,-1 0 0,0 0 0,1 2 0,-1 39 61,0-34-112,-1-1-1,1 0 1,1 1 0,-1-1-1,4 13 1,-3-16-18,0-1-1,0 1 1,1 0 0,0 0-1,-1-1 1,1 1 0,0-1 0,1 0-1,-1 1 1,1-1 0,-1 0 0,1 0-1,0-1 1,0 1 0,0-1-1,0 1 1,1-1 0,-1 0 0,1 0-1,-1 0 1,1-1 0,4 2-1,4 0-30,0-1 0,0 0-1,1-1 1,-1 0-1,0-1 1,13-1-1,-13 0 70,-1 0 19,0 1 0,0 0 0,-1 0 1,1 1-1,21 4 0,-29-4-4,0 0 0,-1 0 1,1 0-1,-1 1 0,0-1 1,1 1-1,-1-1 0,0 1 0,0 0 1,0-1-1,0 1 0,0 0 1,0 1-1,-1-1 0,1 0 1,0 0-1,-1 1 0,0-1 0,0 1 1,0-1-1,0 1 0,0 0 1,0-1-1,-1 1 0,1 0 0,-1-1 1,0 1-1,0 0 0,0 3 1,0 12-349,-1 0 0,-1 1 1,-1-1-1,0 0 0,-9 26 1,8-33-85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12947,'-13'33'4692,"11"-27"-4782,0-1 1,-1 1 0,1 0-1,-1 0 1,0-1-1,-1 0 1,1 1 0,-1-1-1,0-1 1,-5 6 0,5-6-76,-12 13-1000,16-16 1148,0-1 0,0 1 0,0 0 0,-1-1-1,1 1 1,0 0 0,0 0 0,0-1 0,0 1 0,0 0 0,0 0 0,0-1 0,1 1 0,-1 0-1,0-1 1,0 1 0,1 0 0,-1-1 0,0 1 0,0 0 0,1-1 0,-1 1 0,1-1 0,-1 1 0,1 0-1,-1-1 1,1 1 0,-1-1 0,1 1 0,-1-1 0,1 0 0,1 1 0,-1 0 15,-1 0 0,1-1 1,1 1-1,-1 0 0,0-1 0,0 1 0,0-1 1,0 0-1,0 1 0,0-1 0,1 0 1,-1 0-1,0 0 0,0 1 0,0-1 1,0 0-1,1-1 0,-1 1 0,0 0 1,0 0-1,0 0 0,1-1 0,0 0 1,25-16 168,-8 3 35,-13 11-109,0-1-1,1 1 1,-1 0 0,1 1 0,10-3 0,-15 4-72,1 1-1,-1-1 1,0 1 0,0 0-1,0 0 1,1 0-1,-1 1 1,0-1-1,0 0 1,0 1 0,0-1-1,1 1 1,-1 0-1,0 0 1,0 0-1,0 0 1,0 0 0,-1 0-1,1 0 1,0 1-1,0-1 1,1 2-1,3 5-176,-1-1 0,0 1 0,0 0 0,0 0 0,-1 0 0,-1 1-1,1-1 1,-1 1 0,-1 0 0,0 0 0,0 0 0,1 15 0,-2-8-499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 9090,'4'-10'6602,"-7"27"-4442,-23 168-707,15 279-1303,26-310-406,-3-49-962,-11-97 912,-1 0 0,0 0 0,0 0 0,-1 1 0,0-1 0,-1 0 0,-2 10 0,2-19-3578,-1-6 2285,-3-18 812,2 8 793,0-1-1,-2 1 1,1 0 0,-2 0-1,-16-29 1,8 32 3483,14 13-3240,0 1 1,0-1-1,0 0 1,0 0 0,0 1-1,0-1 1,0 0 0,1 0-1,-1 0 1,0 0 0,0 0-1,1 0 1,-1 0 0,1 0-1,-1 0 1,1 0 0,-1 0-1,1 0 1,-1-2-1,24 3-12,6 1-167,17 0 36,-14 0 2969,-26-1-1768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1292 2224,'-3'6'2644,"3"-7"1337,5 1 4230,8 1-8036,0 0 1,-1-1 0,1-1-1,0 0 1,0 0-1,0-2 1,0 1 0,-1-2-1,16-5 1,212-58 1074,-149 44-1069,-31 6-72,0-3 0,59-30 0,108-65 185,-190 96-263,160-89 216,101-52 206,98-2-304,-318 134-119,-6 2-9,-22 9-4,-2-2 1,47-25-1,-66 29 10,-1 2 1,40-14-1,-49 20-18,0-2 0,0 0 0,0-1 0,-1-1 1,-1-1-1,0 0 0,16-16 0,-1 4 30,51-29 0,15-10 46,-86 55-95,2 0-1,-1 0 1,1 2 0,0 0 0,0 0 0,1 1 0,23-4-1,-35-2-2755,6 7 1609,0 0 0,1 0 0,17-3 0,1-1 238,1-8-116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6721,'65'114'3157,"-64"-111"-2804,1 0 0,-1 0-1,1 0 1,0-1 0,0 1 0,0-1 0,0 1-1,5 3 1,-7-6-328,0 0 0,1 0 0,-1 0 0,0 0 0,0 0 1,1 0-1,-1 0 0,0 0 0,0 0 0,1 0 0,-1 0 0,0 0 0,0 0 0,1 0 0,-1 0 0,0 0 0,0-1 1,0 1-1,1 0 0,-1 0 0,0 0 0,0 0 0,0 0 0,1-1 0,-1 1 0,0 0 0,0 0 0,0 0 0,0-1 0,0 1 1,0 0-1,1 0 0,-1 0 0,0-1 0,0 1 0,0 0 0,0 0 0,0-1 0,0 1 0,2-3 31,3-5 316,0 0-1,0 0 1,-1-1-1,0 1 0,0-1 1,-1 0-1,5-18 1,-5 14 323,2-1-1,8-19 1,-2 13-479,1 0 0,1 1 0,1 1-1,0 0 1,23-21 0,-25 29-240,1 0-1,0 1 1,27-14 0,-16 9-75,-20 11-17,1 1 0,0-1-1,0 1 1,0 0 0,7-2 0,-11 4-32,1-1 0,-1 1 0,1 0 0,-1 0 0,1 0 1,-1 0-1,1 0 0,-1 0 0,1 1 0,-1-1 0,1 1 0,-1-1 0,0 0 1,1 1-1,-1 0 0,0-1 0,1 1 0,-1 0 0,0 0 0,0 0 0,0 0 0,0 0 1,2 2-1,14 16-2277,-3 3 1096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3545,'58'57'2864,"-57"-56"-2591,0 0-1,0 0 1,0-1-1,0 1 1,0 0-1,0 0 1,0 0-1,1-1 1,-1 1-1,0-1 1,0 1-1,1-1 1,-1 1-1,0-1 1,0 0-1,1 1 1,-1-1-1,1 0 1,-1 0-1,0 0 1,1 0-1,-1 0 1,2-1-1,-2 1-126,-1 0-1,0 0 1,0 0-1,1 0 0,-1 0 1,0 0-1,0 0 1,1-1-1,-1 1 1,0 0-1,0 0 1,1 0-1,-1 0 0,0 0 1,1 1-1,-1-1 1,0 0-1,0 0 1,1 0-1,-1 0 1,0 0-1,0 0 0,1 0 1,-1 0-1,0 1 1,0-1-1,0 0 1,1 0-1,-1 0 0,0 1 1,0-1-1,0 0 1,1 0-1,-1 0 1,0 1-1,0-1 1,0 1 978,3 53 45,-1-41-1150,-1 0-1,-1 0 1,0-1 0,-1 1 0,0 0-1,-4 12 1,-23 64-3186,27-88 2605,1-2-1041,0-16 407</inkml:trace>
  <inkml:trace contextRef="#ctx0" brushRef="#br0" timeOffset="1">178 1 12771,'6'6'4745,"2"5"-3449,-1-4-888,-3 6-904,-3-1-1296,-9-5 1095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8:4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12427,'27'21'6238,"2"-6"-5540,-26-12-682,-1-1 0,1 0 0,0 1 0,-1-1 1,1 1-1,-1 0 0,0 0 0,0 0 0,0 0 0,0 0 0,-1 1 1,1-1-1,-1 0 0,0 1 0,0-1 0,0 1 0,0-1 0,0 5 1,15 98 1333,-3-15-208,-10-73-1077,50 216 1366,-45-207-1920,1-1-1,1 0 0,2-1 0,0 0 0,2-1 0,27 37 1,-31-50-2060,1-7 1015</inkml:trace>
  <inkml:trace contextRef="#ctx0" brushRef="#br0" timeOffset="1">554 172 13611,'-29'51'5561,"-25"22"-3689,-1 4-599,-21-4-1033,-5-4-424,-3-6-672,-8 0 640,9-8 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1077 2513,'-13'59'1869,"2"-15"-420,4-18 700,7-26-1993,0 0 0,0 1-1,0-1 1,-1 1 0,1-1 0,0 0-1,0 1 1,0-1 0,0 1 0,-1-1-1,1 0 1,0 1 0,0-1 0,-1 0-1,1 0 1,0 1 0,-1-1 0,1 0-1,0 0 1,-1 1 0,1-1 0,0 0-1,-1 0 1,1 0 0,-1 0 0,1 1-1,0-1 1,-1 0 0,1 0 0,-1 0 0,1 0-1,0 0 1,-1 0 0,1 0 0,-1 0-1,1 0 1,-1 0 0,1 0 0,0-1-1,-1 1 1,1 0 0,0 0 0,-1 0-1,1 0 1,-1-1 0,1 1 0,0 0-1,-1 0 1,1-1 0,0 1 0,-1-1-1,-1-7 91,-2-35-182,2 0-1,1 0 1,3 0 0,2 0-1,11-58 1,65-217 719,-53 219-552,61-176 571,-66 208-558,-17 51-124,1 0 1,1 1-1,0 0 1,1 0 0,0 0-1,16-19 1,-35 47 300,7-9-406,1 1 0,-1-1 0,1 1 0,0 0-1,0 0 1,1 0 0,-4 9 0,2-1-18,0 0-1,1 0 1,0 0-1,1 1 1,1-1-1,0 20 1,1-28-11,0 0-1,1 0 1,0 0 0,0 0-1,0 0 1,0-1-1,1 1 1,-1 0 0,1-1-1,0 1 1,1-1 0,-1 0-1,1 0 1,0 0 0,0 0-1,0 0 1,1-1-1,-1 1 1,1-1 0,0 0-1,4 4 1,-2-4-9,0 0 0,0-1 0,0 1-1,0-1 1,0 0 0,0 0 0,0-1 0,1 0 0,-1 0 0,1-1 0,-1 1 0,1-1-1,-1-1 1,11-1 0,3-2 18,0-2 1,0 0-1,23-11 0,-17 6 90,32-8 0,-50 17-53,0 0 1,0 1 0,0 0-1,-1 0 1,1 1-1,0 0 1,0 1 0,14 2-1,-19-3-16,0 1-1,0 0 0,-1 0 1,1 0-1,0 0 0,-1 1 1,1-1-1,-1 1 0,1-1 1,-1 1-1,0 0 0,0 0 1,0 0-1,0 0 0,0 0 1,0 0-1,0 1 0,-1-1 1,1 1-1,1 3 0,1 5 85,0 1-1,-1-1 0,0 1 0,1 13 0,-3-19-65,4 35 208,-2 1 0,-1 0 0,-3-1 0,-9 73 0,-5-25-36,-31 105 0,29-133 24,3 2 0,-10 111 0,23-115 183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508 303 5473,'-1'-50'8543,"0"38"-8344,0 1 0,-1 0 0,0-1 0,0 1 0,-1 0-1,-1 0 1,0 0 0,-8-13 0,3 7 57,0 1 0,-2 1 1,0 0-1,-18-19 0,26 30-160,-1 0 0,-1 0-1,1 1 1,0 0 0,-1-1 0,0 2 0,0-1-1,1 1 1,-2-1 0,1 1 0,0 1-1,0-1 1,-1 1 0,1 0 0,0 0 0,-1 0-1,1 1 1,-1 0 0,-10 1 0,2 1-76,0 1 0,1 1 0,-1 0 1,1 1-1,0 0 0,0 1 0,0 0 1,1 1-1,0 1 0,0 0 0,1 0 0,0 1 1,0 1-1,1 0 0,0 0 0,1 1 1,-15 23-1,7-3-27,1 2 0,-14 44-1,29-74-2,0-1-1,0 1 0,0 0 0,1-1 1,0 1-1,-1 0 0,1 0 0,0-1 1,0 1-1,0 0 0,1 3 0,0-4-6,-1-1 0,0 0 0,1 0 0,-1 0 0,1 0 0,0 0 0,-1 0-1,1 0 1,0 0 0,-1 0 0,1 0 0,0 0 0,0 0 0,0-1 0,0 1-1,0 0 1,0-1 0,2 2 0,1-1-12,-1 0 0,1 0 0,-1-1 0,1 0 0,0 1-1,-1-1 1,1 0 0,-1-1 0,1 1 0,0-1 0,-1 1 0,1-1 0,-1 0 0,0-1-1,7-2 1,17-9 4,0-2 0,-1-1 0,-1-1 0,27-22 0,85-89 62,-132 122-34,-1 1 2,1 1 1,-1-1 0,1 1-1,-1 0 1,1 0 0,0 0 0,1 1-1,-1-1 1,1 2 0,-1-1-1,10-3 1,-14 6 4,0 0 0,0-1 1,0 1-1,-1 0 0,1 0 0,0 0 0,0 0 1,0 0-1,0 0 0,0 0 0,0 1 0,-1-1 1,1 0-1,0 0 0,0 1 0,0-1 0,0 0 1,-1 1-1,1-1 0,0 1 0,-1-1 0,1 1 1,0-1-1,-1 1 0,1 0 0,0-1 0,0 2 1,8 22 302,-7-17-205,13 52 789,11 91 1,-11-50-590,-8-60-313,23 112 247,-23-122-702,2 0 1,1-1-1,14 28 0,-21-49 56,1-1 0,1 0 0,-1-1 0,1 1 0,0-1 0,0 0 0,1 0 0,0 0 1,0-1-1,11 8 0,20 7-1158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11562,'-6'4'5523,"2"4"-3758,1 15-2352,2-15 940,-43 290-41,20-155 210,-8 181 0,67 303-144,-33-612-369,11 228 156,8 67 114,-20-304-334,1 1 1,-1-1-1,1 1 0,1-1 1,-1 0-1,7 12 0,-7-15-458,-1-1 1,1 1-1,0-1 0,1 1 0,-1-1 0,0 1 0,1-1 0,-1 0 0,6 3 0,1-1-719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38 419 9378,'-24'-69'4549,"16"57"-1440,4 12-1336,2 2-650,5-10 36,10-11-956,3 4-170,1 1 0,0 0 0,0 1 0,1 1 0,1 1 0,37-16 0,42-2-1206,125-21 0,-17 6-1808,5-11-356,-122 26 2495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67 927 12651,'-1'0'260,"-1"0"1,0 0-1,1 0 1,-1 0 0,1-1-1,-1 1 1,1 0-1,-1-1 1,1 1-1,-1-1 1,1 1-1,-1-1 1,1 0 0,0 0-1,-1 1 1,1-1-1,-2-2 1,1 1-128,0-1 1,0 1-1,0 0 0,0-1 1,1 0-1,-1 1 1,1-1-1,-2-4 0,-1-6-222,0 0-1,2 0 1,-3-19-1,4 26 330,-2-26-37,1 0 0,1 0 1,2-1-1,2 1 1,0 0-1,10-38 0,-7 47-96,0 1-1,2 0 1,0 1-1,2-1 1,0 2-1,1-1 1,1 2-1,1-1 1,24-26-1,30-22-210,4 4-1,83-60 1,-142 115-197,-1 1 1,2 0 0,-1 1-1,17-7 1,-24 12-40,1 0 1,0 0-1,0 1 1,0-1-1,0 1 1,1 1-1,-1-1 1,0 1-1,0 0 0,0 0 1,1 1-1,9 2 1,20 8-836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74 470 8882,'14'9'4505,"-5"4"-1024,4 10-2257,-5 7-280,-5 16-464,-3 5-160,-9 14-144,-8 6-8,-7-5-368,8 2 240,-17-12 368,11-10-408</inkml:trace>
  <inkml:trace contextRef="#ctx0" brushRef="#br0" timeOffset="1">137 2 14683,'9'1'4689,"0"-2"-4145,5-1-2688,-1 2 1048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12107,'3'6'457,"-1"-1"-1,0 0 1,0 0 0,-1 1 0,1 0 0,-1-1 0,0 1 0,-1-1 0,1 1 0,-1 0 0,0 0 0,-1 6 0,-2 9-358,-1-1 0,-7 20 0,8-27 425,-21 68 618,-17 67 358,34-116-1304,2 0-1,-3 55 1,9-77-238,0-1 1,1 1 0,0-1 0,0 0-1,1 1 1,1-1 0,0 0-1,0-1 1,0 1 0,9 11 0,-5-5-272,-5-9 51,-3-5 210,1 0 1,-1 0 0,1 0 0,-1 0 0,1 0 0,-1 0 0,1 0 0,-1 0 0,1 0 0,0 0 0,-1 0 0,1-1 0,0 1 0,0 0 0,0 0 0,0-1 0,-1 1-1,1-1 1,0 1 0,0-1 0,1 1 0,15-2-281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687 331 4481,'0'0'390,"1"0"1,0 0-1,-1 0 1,1 0-1,0-1 0,-1 1 1,1 0-1,0 0 0,-1-1 1,1 1-1,0 0 1,-1-1-1,1 1 0,-1-1 1,1 1-1,-1-1 1,1 1-1,-1-1 0,1 1 1,-1-1-1,0 0 1,1 1-1,-1-1 0,0 1 1,1-2-1,5-23 1839,-7-18-2245,1 40 88,-1 0 0,0 0 0,0-1 1,0 1-1,0 0 0,-1 0 0,1 1 0,-1-1 1,0 0-1,1 0 0,-1 1 0,-1-1 1,-1-2-1,-32-22 563,36 26-629,-19-9 124,1 1 0,-2 0 0,1 2-1,-29-8 1,-2-1-59,-276-77 375,302 87-396,12 2 70,1 1 0,-1 0 0,0 1 0,-15-1 1,25 2-133,0 1 1,0 0 0,0 0 0,0 1-1,0-1 1,0 0 0,0 1 0,0-1 0,0 1-1,0-1 1,1 1 0,-1 0 0,0 0-1,0 0 1,0 0 0,1 0 0,-1 0-1,1 0 1,-1 1 0,1-1 0,-1 1-1,1-1 1,0 1 0,-1-1 0,1 1-1,0 0 1,0 0 0,1 0 0,-1-1 0,-1 4-1,3 19-373,1-9 283,3 51-50,26 123 0,-11-81 147,60 582 101,-66-329 13,-22-4-55,1 10-26,18-56 34,0-102-36,-12-90 60,-17 146 0,19-236-93,0-25 2,-1 1 1,0-1 0,1 1 0,-1-1-1,-1 0 1,1 1 0,-2 5 0,2-10-7,0 0 0,0 1 1,0-1-1,0 0 0,0 0 1,0 1-1,0-1 1,0 0-1,0 0 0,0 0 1,0 1-1,0-1 0,0 0 1,0 0-1,0 0 1,0 1-1,1-1 0,-1 0 1,0 0-1,0 0 0,0 1 1,0-1-1,0 0 1,1 0-1,-1 0 0,0 0 1,0 0-1,0 1 0,0-1 1,1 0-1,-1 0 1,0 0-1,0 0 0,0 0 1,1 0-1,-1 0 0,0 0 1,0 0-1,0 0 1,1 0-1,-1 0 0,0 0 1,0 0-1,0 0 0,1 0 1,5 2-64,32 11-50,-1-3 1,1-1-1,1-1 1,-1-3-1,1-1 1,73-2 0,-68-1 95,-29 0-176,0-1 0,0-1 0,0 0 0,1 0-1,14-5 1,-1 1-322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11795,'18'12'679,"2"-2"1,-1 0-1,2-2 1,-1 0 0,1-1-1,0-1 1,28 4-1,-32-7-671,0-1 0,1-1 0,0 0-1,-1-2 1,1 0 0,-1-1 0,1 0-1,-1-2 1,24-7 0,-33 8 8,0 0 1,0-1-1,0 0 1,-1 0-1,1-1 1,-1 0-1,0 0 0,0-1 1,-1 0-1,1 0 1,-1 0-1,-1-1 1,1 0-1,-1 0 0,-1 0 1,1-1-1,-1 0 1,0 0-1,2-9 1,-3 7 42,0 0 0,-1-1 1,0 1-1,-1-1 0,0 1 0,-1-1 1,0 0-1,-1 1 0,0-1 1,-1 0-1,0 1 0,0 0 1,-1-1-1,0 1 0,-6-10 1,6 12 75,-2 0 1,1 0 0,-1 0-1,0 0 1,-8-9 0,10 15-67,0-1 0,1 0 0,-1 1 0,0 0 0,0-1 0,0 1 0,0 0 0,-1 0 0,1 1 0,-1-1-1,1 1 1,-1 0 0,1 0 0,-1 0 0,-5-1 0,2 2 10,0 1 0,-1-1-1,1 1 1,0 1 0,0-1-1,0 1 1,1 0 0,-1 1 0,0-1-1,1 2 1,0-1 0,-1 0-1,1 1 1,1 0 0,-1 1-1,-6 6 1,0 0 52,1 1 0,0 0 0,1 1 0,0 0 0,1 1 0,-9 18 1,6-7 52,2 0 0,1 1 0,-8 35 0,-11 83 311,25-123-444,-6 31 91,3 1-1,2 0 1,5 85-1,-1-129-165,1 0 1,1 0-1,0 0 0,0 0 1,1 0-1,0-1 1,0 1-1,1-1 0,0 0 1,0 0-1,1 0 1,0-1-1,1 1 0,6 6 1,-6-9-165,-1 0 1,1-1-1,0 0 1,0 0-1,0 0 1,1-1-1,-1 0 1,1 0-1,0 0 1,0-1-1,0 0 1,0-1-1,0 1 1,0-1 0,0-1-1,1 1 1,8-2-1,39-6-655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0 11739,'50'31'4275,"-50"-31"-4233,0 0 0,1 0 0,-1 1 0,0-1 0,0 0 0,0 0 0,1 0 0,-1 0 0,0 0-1,0 1 1,0-1 0,0 0 0,1 0 0,-1 0 0,0 1 0,0-1 0,0 0 0,0 0 0,0 1 0,0-1 0,0 0 0,0 0 0,0 1 0,0-1 0,0 0-1,0 0 1,0 1 0,0-1 0,0 0 0,0 0 0,0 1 0,0-1 0,0 0 0,0 0 0,0 0 0,0 1 0,0-1 0,0 0 0,0 0 0,-1 1 0,1-1-1,0 0 1,0 0 0,0 0 0,0 0 0,-1 1 0,1-1 0,0 0 0,0 0 0,-1 0 0,-14 7 547,5-4-474,-3 5-71,1 1-1,0 1 1,1 0 0,-11 11-1,2-1 31,12-13-57,1 1 0,0 0 1,0 0-1,1 0 0,0 1 0,0 0 0,1 0 0,0 0 0,1 1 0,-4 12 0,5-9 46,0 0-1,1 0 1,0 0 0,1 0 0,1 0-1,0 0 1,4 25 0,20 89 989,-14-85-318,-2-1 0,5 82 0,-12-103-555,-2 0 0,0 0 0,-1 0 0,-1-1 0,-1 1-1,-1-1 1,-8 21 0,10-33-164,0 0 0,0 0 0,-1 0-1,0-1 1,0 1 0,-1-1 0,0 0-1,0 0 1,0-1 0,-1 1 0,0-1 0,0-1-1,0 1 1,-1-1 0,1 0 0,-1 0-1,0-1 1,0 0 0,-1 0 0,1 0 0,-10 1-1,0-2-139,1 0-1,-1-1 1,1 0-1,-1-2 1,1 0-1,-1-1 1,1 0-1,0-1 1,-17-6-1,14 3-136,1-1-1,0 0 0,1-1 0,0-1 1,0 0-1,1-1 0,-20-17 1,29 22 186,1-1 1,1 1 0,-1-1 0,-9-13 0,10 9 25,0 1 0,1-1 0,-3-12 1,6 22 47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10458,'3'0'370,"-1"-1"-1,1 0 1,0 1 0,0-1-1,-1 1 1,1 0 0,0 0-1,0 0 1,-1 0-1,1 0 1,0 1 0,-1-1-1,1 1 1,0 0 0,-1 0-1,5 2 1,-5-2-298,0 0 1,-1 1-1,1-1 0,0 1 1,-1 0-1,1-1 1,-1 1-1,1 0 0,-1 0 1,0 0-1,0 0 1,0 0-1,0 0 0,0 0 1,0 0-1,-1 0 1,1 0-1,-1 1 0,1-1 1,-1 0-1,0 5 1,-1 2 57,0 1 1,0 0-1,-1-1 1,-1 0 0,1 1-1,-2-1 1,1 0 0,-1 0-1,-1-1 1,-5 10-1,-11 24 385,5 0-218,1 0 0,2 1 1,2 1-1,2 0 1,2 0-1,-2 72 0,9-110-308,0 0 1,0 0-1,1 1 0,0-1 0,0 0 0,2 7 0,-2-11 1,-1 0 0,1-1 0,0 1-1,0 0 1,0-1 0,0 1 0,0 0 0,0-1 0,1 1 0,-1-1 0,0 0 0,1 1 0,-1-1 0,1 0 0,0 0 0,-1 0-1,1 0 1,0 0 0,-1-1 0,1 1 0,0 0 0,0-1 0,0 1 0,0-1 0,3 1 0,1-1 3,0 0 1,0-1 0,0 1 0,0-1 0,0-1-1,0 1 1,0-1 0,0 0 0,-1 0-1,1 0 1,-1-1 0,10-6 0,7-5 143,33-30 0,-32 24-8,-22 18-113,1 1 0,-1 0-1,0 0 1,1 0-1,-1 0 1,0 0-1,1 0 1,-1 0-1,1 0 1,-1 1 0,1-1-1,0 1 1,-1-1-1,1 1 1,0-1-1,0 1 1,-1 0-1,1 0 1,0 0 0,-1 0-1,1 0 1,0 0-1,0 0 1,-1 1-1,1-1 1,0 1-1,1 0 1,-1 1 25,1 0 0,-1 0 0,0 0 0,0 0 0,0 1 0,0-1 0,0 1 0,-1-1 0,1 1 0,-1 0 0,0 0 0,0 0 0,0-1 0,1 7 0,7 29 290,-7-26-261,0 0 1,1 0-1,1 0 0,5 12 1,-7-21-73,-1 0 1,1 0 0,0 0-1,-1 0 1,1-1-1,1 1 1,-1-1 0,0 0-1,1 1 1,-1-1 0,1 0-1,-1 0 1,1 0-1,0-1 1,0 1 0,0-1-1,0 0 1,0 0 0,0 0-1,4 1 1,-1-1-6,-1 0-1,0-1 1,1 0 0,-1 0 0,0 0-1,1 0 1,-1-1 0,0 0 0,1 0-1,5-3 1,0 0-34,-1 0-1,0-2 1,18-10-1,-25 13-43,0 1 0,1-1 0,-1 0-1,0 0 1,-1 0 0,1 0-1,0 0 1,-1-1 0,0 1-1,1-1 1,-2 1 0,1-1 0,0 0-1,-1 0 1,2-4 0,0-6-1020,-1 0 1,0 1-1,-1-18 1,2-6-3416,2 7 2406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160 373 15163,'2'56'5273,"-4"30"-4985,-4 1-1000,-12 2 1881,-5-9-1153</inkml:trace>
  <inkml:trace contextRef="#ctx0" brushRef="#br0" timeOffset="1">1 15 11050,'23'-2'3921,"7"-6"-2945,12 4-1152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10762,'7'3'728,"-1"0"1,1 1-1,-1-1 0,0 1 0,0 0 0,-1 1 0,1 0 0,-1-1 0,0 2 1,7 8-1,-7-6-466,0 0 1,-1 0 0,0 0-1,0 0 1,-1 1-1,0-1 1,3 14 0,-2 8-570,-1 1 0,-1-1 0,-2 1 0,-4 31 0,2-13 1092,-55 825-386,-13-400-2398,60-424 1157,-1 4-1632,-21 65 0,13-70 1359</inkml:trace>
  <inkml:trace contextRef="#ctx0" brushRef="#br0" timeOffset="1">1 1399 10314,'18'-4'4433,"13"5"-2376,9 1-849,18 2-544,6-1-152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1261 19484,'75'1'256,"-12"-4"-184,1-1-64,-10-9-8,-11 0-112,-5-9-224,-4-2 88,-8-13 80</inkml:trace>
  <inkml:trace contextRef="#ctx0" brushRef="#br0" timeOffset="1">628 29 12731,'8'-6'1892,"-3"3"-1395,0 0-1,1 0 1,-1 0-1,0 0 1,1 1 0,11-3-1,-16 5-491,0-1 1,0 1-1,0 0 0,0 0 0,0 0 1,0 0-1,0 1 0,0-1 1,-1 0-1,1 0 0,0 1 0,0-1 1,0 0-1,0 1 0,0-1 0,0 1 1,-1-1-1,1 1 0,0-1 1,1 2-1,-1 0 37,0-1 0,0 1-1,0 0 1,0 0 0,0 0 0,0 0 0,-1 0 0,1 0 0,-1 0 0,1 0-1,-1 0 1,0 0 0,0 3 0,0 24 302,-2 0 0,-5 32 0,4-43-218,-92 563 3068,90-558-3198,3-15-60,0 0 1,0 0-1,1 0 0,0 1 0,0-1 0,1 0 0,1 13 0,-1-19 26,0-1 0,1 1 0,-1-1-1,1 1 1,-1-1 0,1 0 0,-1 1 0,1-1 0,0 0 0,0 1 0,0-1 0,-1 0 0,1 0 0,0 1 0,0-1-1,1 0 1,-1 0 0,0 0 0,0-1 0,0 1 0,1 0 0,-1 0 0,2 0 0,3 1-91,0-1 0,0 1 0,0-1 0,12 0 0,-7 0-2,17 1 83,0 1 0,0 2 0,0 0 0,53 19 0,-74-21 60,0 0 0,0 0 1,-1 0-1,1 1 0,-1 0 0,0 0 0,0 1 1,-1 0-1,1 0 0,4 5 0,-6-5 5,-1 0 0,0 0 0,0 0 0,-1 0-1,1 1 1,-1-1 0,0 1 0,-1-1 0,1 1 0,-1 0 0,0-1-1,0 1 1,-1 0 0,0 6 0,-1 24 108,-2 0-1,-1 0 1,-2 0 0,-19 64 0,-12 41-29,30-112-248,-12 14-482,19-42 627,1-1 0,-1 1-1,0 0 1,0-1 0,0 1-1,0 0 1,1-1 0,-1 1-1,0 0 1,1-1-1,-1 1 1,0-1 0,1 1-1,-1-1 1,1 1 0,-1-1-1,1 1 1,0 0-1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1180 13467,'76'-25'4618,"-102"36"-4427,0 0-1,1 2 1,1 1-1,0 1 1,1 1-1,0 1 0,1 1 1,1 1-1,1 0 1,-21 28-1,20-20 45,2 2-1,0 0 0,2 1 1,-22 54-1,32-65-160,1 0-1,0 0 1,1 0-1,2 0 1,0 1-1,1 0 1,1-1-1,0 1 1,4 32-1,0-31-59,-3-14-26,1 0-1,0 1 1,0-1 0,0 0 0,1 1-1,0-1 1,1 0 0,0 0 0,0 0-1,0-1 1,8 12 0,-10-17 2,1 0 1,-1 0-1,0 0 0,1 0 1,-1-1-1,1 1 0,-1 0 1,1-1-1,-1 1 0,1-1 1,-1 0-1,1 1 0,0-1 0,-1 0 1,1 0-1,-1 0 0,1 0 1,0 0-1,-1-1 0,1 1 1,-1 0-1,1-1 0,-1 1 1,3-2-1,2 0-10,1-1 0,-1 0 0,0 0-1,7-5 1,-2-1 22,0-1-1,0 0 1,-1 0-1,0-1 0,-1 0 1,0-1-1,-1 0 1,0-1-1,-1 0 0,0 0 1,-1 0-1,-1-1 1,8-27-1,-4 3 81,-2 0-1,-1-1 0,1-78 1,-9-108 174,5-139-122,12 204-148,57-252-1,-15 155 259,-56 253-200,0 0-1,0 0 1,0 0-1,0 0 1,1 0 0,-1 0-1,1 1 1,4-6-1,-6 9-36,0 0 0,0 0 0,0-1 0,0 1 0,0 0 0,1 0 0,-1 0 0,0 0 0,0 0 0,0 0 0,0 0 0,0 0 0,0 0 0,0 0 0,0 0 0,0 0 0,1 0 0,-1 0 0,0 0 0,0 0 0,0 0 0,0 0 0,0 0 0,0 0 0,0 0 0,0 0 0,0 0 0,1 0 0,-1 0 0,0 0 0,0 0 0,0 1 0,0-1 0,0 0 0,0 0 0,0 0 0,0 0 0,0 0 0,0 0 0,0 0 0,0 0 0,0 0 0,1 0 0,-1 0 0,0 1 0,0-1 0,0 0 0,0 0 0,0 0 0,0 0 0,0 0 0,0 0 0,0 0 0,0 0 0,0 0 0,0 1 0,0-1 0,0 0 0,0 0 0,0 0 0,0 0 0,0 0 0,0 0 0,-1 0 0,1 1 0,2 13 190,-2 19-22,-22 235 584,-3 58-302,23-18-360,-11 189-2456,6-400-207,5-62 1882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0 569 12259,'29'5'2223,"37"1"0,-48-6-1938,0 0-1,0-1 1,24-4-1,-33 3-298,1 0 0,-1 0-1,0-1 1,1-1-1,-2 1 1,1-1 0,0-1-1,-1 0 1,0 0 0,0 0-1,0-1 1,-1 0 0,0-1-1,0 0 1,0 0 0,-1 0-1,9-15 1,-5 5 70,-2-1 0,0 0 0,-1 0 0,-1-1 0,0 0 0,-2 0 0,0 0 0,-1-1 0,-1 1 0,-1-1 0,-1 0 0,0 1 0,-2-1 0,0 0 0,-1 1 0,-1 0 0,-9-27 0,10 39 63,0 0 0,0 0-1,0 0 1,-1 1 0,0 0 0,-1-1-1,1 2 1,-1-1 0,0 0-1,-1 1 1,1 0 0,-9-6-1,10 9-18,0 0 0,0 0 0,0 0 0,0 0-1,0 0 1,0 1 0,-1 0 0,1 0-1,0 0 1,-1 0 0,1 1 0,-1 0-1,1 0 1,-1 0 0,1 0 0,-1 1 0,1 0-1,-1 0 1,1 0 0,0 0 0,-8 4-1,2 0-7,0 1-1,0 0 1,0 1-1,1 0 0,0 0 1,0 1-1,1 0 0,0 0 1,-11 17-1,11-13-29,-1 0 0,2 1 1,0 0-1,1 1 0,0 0 0,1 0 0,-4 15 0,4-2 80,0 1 0,2-1-1,2 1 1,2 48 0,5-19 80,16 72 0,-18-116-255,-1 0 0,2 1 0,0-1 1,1-1-1,0 1 0,0-1 0,2 0 1,8 12-1,-12-19-122,-1-1 0,1 1 0,0-1 1,0 0-1,0 0 0,0-1 0,1 1 0,0-1 1,0 0-1,0 0 0,0 0 0,0-1 0,0 0 0,1 0 1,-1 0-1,1 0 0,-1-1 0,1 0 0,0-1 1,-1 1-1,12-1 0,-14 0-62,0-1 0,0 0 0,1 0 0,-1 0 0,0 0 0,0 0 0,0 0 0,4-3 0,25-23-836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12067,'7'10'1179,"-1"1"0,0-1 0,0 1 0,4 13 0,-4-7-766,-1 1-1,0 0 0,-1 0 0,1 21 0,-3 12-394,-6 86 0,-54 349 2666,27-269-1607,2 3-265,-94 599-167,49-412-1788,66-328 755,6-51-521,-1 0 1,-9 40-1,11-66 614,1-1 0,0 0-1,-1 1 1,1-1-1,0 0 1,-1 1-1,0-1 1,1 0-1,-1 1 1,0-1-1,0 0 1,1 0-1,-3 2 1,-16 0-2074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1840 19108,'64'49'6698,"3"-11"-5962,10 1-832,-2-27-288,-6-9 88,-5-9 15,0-13-127,-9 0-440,-2-3-168,-15-8-584,-14-9 263,-2-5 873</inkml:trace>
  <inkml:trace contextRef="#ctx0" brushRef="#br0" timeOffset="1">1251 1810 13787,'19'-11'896,"-1"0"0,-1-2 1,0 1-1,17-18 0,-15 10-651,-1 1 0,27-41 1,-19 18-440,-2 0 0,-2-2 0,21-58 0,103-387 103,-32 90 2312,-77 296-1419,5 2 0,65-113 0,-102 205-771,0 1 1,0-1-1,0 1 1,1 0 0,0 0-1,1 1 1,0 0 0,0 0-1,0 1 1,15-10 0,-21 15-23,0 1 1,-1-1 0,1 1 0,0-1 0,0 1 0,0 0 0,-1-1 0,1 1-1,0 0 1,0 0 0,0-1 0,0 1 0,0 0 0,0 0 0,0 0 0,-1 0-1,1 0 1,0 0 0,0 1 0,0-1 0,0 0 0,0 0 0,0 1-1,-1-1 1,1 0 0,1 1 0,0 1 7,-1-1 1,1 1-1,-1 0 1,1-1-1,-1 1 0,0 0 1,0 0-1,1 0 0,-1 0 1,-1 0-1,1 0 0,1 3 1,8 27 85,-2 1 0,-1 1 1,4 47-1,-2 113 229,-16 301 559,0-239-532,3-31-129,-29 959 841,28-1094-1794,4 0 0,12 115 0,-4-169 1569,-7-36-305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1890 4833,'7'3'305,"0"-1"-1,1 0 1,-1 0-1,0-1 1,1 1-1,-1-2 1,1 1-1,0-1 1,-1 0 0,1-1-1,10-1 1,-13 0-83,1 0 0,-1 0 0,0 0 0,0 0 0,0-1 0,-1 0 0,1 0 0,-1 0 0,1-1 0,-1 1 0,0-1 0,0 0 0,-1 0 0,1-1 1,-1 1-1,5-10 0,2-5 169,-1 1 0,-1-2 0,0 1 0,6-33 0,13-90 138,-17 80-339,158-867 960,-145 827-919,56-159 0,-69 235-153,0 1-1,25-41 1,-3 2 338,-27 53-259,-5 10-136,0 1 1,0-1-1,1 0 1,-1 1-1,0-1 1,1 0-1,-1 1 0,0-1 1,1 0-1,-1 1 1,1-1-1,-1 1 1,1-1-1,-1 1 1,1-1-1,-1 1 0,1 0 1,0-1-1,-1 1 1,1 0-1,0-1 1,-1 1-1,1 0 1,0 0-1,-1-1 0,1 1 1,0 0-1,0 0 1,-1 0-1,1 0 1,0 0-1,0 0 1,0 0-4,-1 0 0,0 0 0,1 0 1,-1 0-1,0 0 0,1 0 1,-1-1-1,0 1 0,1 0 0,-1 0 1,0 0-1,1-1 0,-1 1 1,0 0-1,0 0 0,1-1 0,-1 1 1,0 0-1,0 0 0,0-1 1,1 1-1,-1 0 0,0-1 0,0 1 1,0 0-1,1-1 0,-1 1-122,1 12-189,0-11 288,0 4-7,0-1 0,0 1 0,1 0 0,0 0 0,0-1 0,4 7 1,20 30 3,-7-13 29,25 52 0,213 599 141,-46-150 147,-143-402-206,-64-120-101,1 0 1,0-1 0,0 1-1,1-1 1,6 5 0,1 1-37,-13-7-1278,-6-10-4640,1-4 4237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18868,'118'96'7202,"7"-4"-5066,62 0-1616,4-25-664,-10-2-8,-23-22-176,-25-10-152,-26-24-608,0-16-137,2-27 2562,-14-16-1313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2817,'-18'32'1096,"2"-3"-648,10-7-464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0 621 4105,'32'80'919,"-23"-64"-1078,-6-17 379,-3 0 11,1 1 576,-1 0 417,0 0 179,0 0-18,0 0-36,0 0-204,0 0-208,0 0-359,0 0-211,0 0-131,0 0 31,12-7 1088,2 0-1221,-1-1 0,1 0 0,-1 0 0,-1-2 0,1 1 0,-2-2 0,1 0 0,-2 0 0,1-1 0,-1 0 0,-1-1 0,11-19 0,28-76 300,-35 74-344,2 0 0,33-54 0,-20 48-42,20-32 33,-28 37-43,-5 7 87,1 1-1,22-27 1,-28 35 138,-1 4 124,-7 14-138,-1 7 36,-7 310 560,2-232-757,-44 761 849,47-837-928,-4 41 53,2-1-1,1 1 1,10 82-1,-7-126-62,0 0 1,1 1-1,0-1 1,0 0 0,0 0-1,0 0 1,7 9-1,-9-13-2,1 0-1,0-1 1,-1 1-1,1 0 1,0 0-1,0-1 1,-1 1-1,1 0 1,0-1-1,0 1 1,0-1-1,0 1 1,0-1-1,0 1 1,0-1 0,0 0-1,0 1 1,2-1-1,-2 0-5,1 0 1,-1-1-1,0 1 0,0-1 0,0 1 1,1-1-1,-1 1 0,0-1 0,0 0 1,0 1-1,0-1 0,0 0 0,0 0 1,0 0-1,0 0 0,0 0 0,-1 0 1,1 0-1,0 0 0,0-1 0,25-43-2731,32-71-1,-43 83 718,-12 26 1398,2-2-253,-1 0 1,-1 1-1,3-12 0,-5 19 720,-1 0 0,0-1 0,1 1 0,-1-1 0,0 1 0,0 0 0,0-1 0,0 1 0,0-1 0,0 1 0,0 0 0,0-1 0,-1 1 0,1-1 0,0 1 0,-1 0 0,1-1 0,-1 1 0,0 0 0,1 0 0,-1-1 0,0 1 0,0 0 0,0 0 0,0 0 0,0 0 0,-2-2 0,-13-4-548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5601,'-92'43'2178,"86"-41"-1934,0 1 0,0 1 0,1-1 0,-1 1 0,1 0 0,0 0 0,0 0 1,0 1-1,1 0 0,0 0 0,0 0 0,0 0 0,0 1 0,1-1 0,-4 9 0,7-13-205,-7 7 885,7-8-770,0 0 0,-1 1-1,1-1 1,0 0 0,-1 0-1,1 1 1,0-1-1,0 0 1,0 1 0,-1-1-1,1 0 1,0 0 0,0 1-1,0-1 1,-1 0 0,1 1-1,0-1 1,0 1 0,0-1-1,0 0 1,0 1-1,0-1 1,0 0 0,0 1-1,0-1 1,0 0 0,0 1-1,0-1 1,0 0 0,0 1-1,0-1 1,1 1 0,-1-1-1,0 0 1,0 1-1,0-1 1,0 0 0,1 0-1,-1 1 1,1-1 0,-1 1 417,0-1-111,11 10 97,56 33-512,-64-42-43,0 1-1,1-1 1,-1 0-1,0 0 1,0 0-1,0-1 1,1 1-1,-1-1 1,0 0-1,1 0 1,-1 0-1,0 0 1,5-1-1,7 0 8,464 21 830,-314-11-837,185-14 1,-128-1-316,-197 6-891,-1 1 0,1 1 0,32 6 0,-9 8-702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8842,'115'-14'3151,"-87"7"-470,-25 2-1858,4 4-502,-6 1-299,-1 0-18,0 0 1,1 0-1,-1 0 1,0 0-1,0 0 1,1 0-1,-1 0 1,0 0-1,1 0 1,-1 0 0,0 0-1,1 0 1,-1 0-1,0 0 1,0 0-1,1 0 1,-1 0-1,0 0 1,0 1-1,1-1 1,-1 0-1,0 0 1,0 0-1,1 1 1,-1-1-1,0 0 1,0 0-1,0 0 1,1 1 0,-1-1-1,0 0 1,0 0-1,0 1 1,0-1-1,0 0 1,0 1-1,1-1 1,-1 0-1,0 0 1,0 1-1,0-1 1,0 0-1,0 1 1,0-1-1,3 16 104,1 0 0,7 20 0,-7-28-52,-1 1 1,0 0-1,-1 0 0,0 0 0,0 0 1,-1 0-1,0 0 0,-1 0 0,0 1 1,0-1-1,-3 14 0,-7 19 303,-2-1-1,-2 0 0,-1-1 1,-2 0-1,-26 43 0,41-80-343,0 2 62,-1 0 1,0 0 0,0-1 0,-7 9-1,9-12-66,1-1-1,-1 1 0,1-1 1,-1 1-1,1-1 0,-1 0 0,1 1 1,-1-1-1,0 0 0,1 1 1,-1-1-1,0 0 0,1 0 1,-1 0-1,1 0 0,-1 1 1,0-1-1,1 0 0,-1 0 1,0 0-1,0 0 0,0-1-3,0 1-1,0-1 1,0 1 0,0-1-1,1 0 1,-1 1-1,0-1 1,0 0-1,1 0 1,-1 1-1,0-1 1,1 0 0,-1 0-1,1 0 1,-1 0-1,1 0 1,0 0-1,-1-1 1,-5-16-3,1-1 0,0 1 0,2-1 0,0 0 0,1 0 0,1 0 1,1 0-1,1 0 0,0 0 0,2 0 0,0 0 0,1 0 0,0 1 0,9-20 0,-10 31 0,-1 1 0,2-1 0,-1 1-1,1 0 1,0 0 0,0 0 0,1 0-1,0 1 1,0-1 0,0 1 0,1 1 0,9-8-1,-11 10-5,1-1-1,0 1 0,0 0 1,0 0-1,0 1 0,0-1 1,0 1-1,0 0 0,1 1 1,-1-1-1,0 1 1,0 0-1,1 0 0,-1 1 1,0-1-1,0 1 0,8 2 1,-10-2 9,0 0 0,1 0 0,-1 1 0,0-1 0,0 1 0,0-1 0,0 1 0,0 0 0,0 0 0,0 1 0,0-1-1,-1 0 1,1 1 0,-1 0 0,0-1 0,0 1 0,0 0 0,0 0 0,-1 0 0,1 1 0,-1-1 0,1 0 0,-1 0 0,0 1 0,0-1 0,-1 1 0,1-1 0,-1 1 0,0-1 0,0 1 0,0-1 0,0 1 0,-2 6 0,1-1 39,-1 0 0,-1 0-1,1 0 1,-1 0 0,-1 0-1,0-1 1,0 0 0,-1 0-1,0 0 1,0 0-1,-10 11 1,10-14-3,2-2 1,-1 1 0,1 0 0,-1 0 0,0-1 0,-1 0 0,-4 3 0,9-6-37,-1 1 0,0-1-1,1 0 1,-1 0-1,0 1 1,0-1 0,1 0-1,-1 0 1,0 0 0,1 0-1,-1 0 1,0 0 0,0 0-1,1 0 1,-1 0-1,0 0 1,0-1 0,1 1-1,-1 0 1,-1-1 0,1 0-3,0 0 1,0 1 0,0-1 0,1 0 0,-1 0 0,0-1 0,0 1-1,0 0 1,1 0 0,-1 0 0,1 0 0,-1-1 0,1 1 0,-1 0-1,1-2 1,-3-8 62,0 1-1,1-1 1,1 0-1,0 1 1,0-14-1,-8 37 828,-5 19-930,-10 38-71,58-158-91,-23 65 222,-2 0 1,0-1-1,8-39 1,-15 52 0,-1 5 20,0 0-1,0 1 1,0-1 0,-1 0-1,0-11 1,-1 17-37,1 0 0,0 0-1,0 0 1,0 0 0,0 0 0,0 0-1,0 0 1,-1 0 0,1 0 0,0 1-1,0-1 1,0 0 0,0 0 0,0 0-1,0 0 1,-1 0 0,1 0 0,0 0-1,0 0 1,0 0 0,0 0 0,0 0-1,0 0 1,0 0 0,0 1 0,-1-1-1,1 0 1,0 0 0,0 0-1,0 0 1,0 0 0,0 0 0,0 0-1,0 1 1,0-1 0,0 0 0,0 0-1,0 0 1,0 0 0,0 0 0,0 0-1,0 1 1,0-1 0,0 0 0,0 0-1,0 0 23,0 1 123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652 969 2256,'13'6'-1036,"-8"-3"827,-14-7 2388,-8-5 4972,1-3-4105,-17-25-4142,27 28 1958,1 4-830,1-1-1,0 0 0,1-1 0,-1 1 0,1-1 0,0 1 1,1-1-1,0 0 0,0 0 0,0 0 0,0-12 0,-6-16 100,6 26 83,1 0 0,0-1 1,-1-13-1,2 15-83,0 1 0,-1-1 0,0 1 0,0 0 1,0 0-1,-4-10 0,-45-106 2220,49 123-2328,1-1 1,0 1 0,0-1-1,0 1 1,-1-1 0,1 0-1,0 1 1,-1-1-1,1 1 1,0-1 0,-1 1-1,1-1 1,-1 1 0,1 0-1,-1-1 1,1 1 0,-1-1-1,1 1 1,-1 0-1,1 0 1,-1-1 0,0 1-1,1 0 1,-1 0 0,1 0-1,-1-1 1,0 1-1,1 0 1,-1 0 0,0 0-1,0 0 1,1 0-16,-2 0 188,2 0-196,0 0 0,0-1 0,0 1 0,-1 0 0,1 0 0,0 0 0,0 0 0,-1 0 0,1 0 0,0 0 0,0 0 0,0 0-1,-1 0 1,1 0 0,0 0 0,0 0 0,-1 0 0,1 0 0,0 0 0,0 0 0,-1 0 0,1 0 0,0 0 0,0 0 0,-1 0 0,1 0-1,0 0 1,0 0 0,0 0 0,-1 1 0,1-1 0,0 0 0,0 0 0,0 0 0,-1 0 0,1 1 0,0-1 0,0 0 0,0 0 0,0 0 0,0 1-1,0-1 1,-1 0 0,1 0 0,0 1 0,0-1 0,0 0 0,0 0 0,0 1 0,0-1 0,0 0 0,0 0 0,0 1 0,0-1 0,0 0-1,0 0 1,0 0 0,0 1 0,0-1 0,0 0 0,1 0 0,-1 1 0,2 14-236,0-1 1,1 0-1,0 1 1,2-1-1,0 0 0,0-1 1,1 1-1,13 20 1,-14-22 146,-1-1 1,0 2 0,0-1 0,-2 0 0,1 1 0,0 22 0,5 19 60,-4-30 4,-1 0 0,-1 1 0,-1-1-1,-3 34 1,2-56 21,0-1 1,0 0-1,0 0 1,1 0-1,-1 1 0,0-1 1,0 0-1,1 0 0,-1 0 1,1 0-1,-1 1 1,1-1-1,-1 0 0,2 2 1,-1-2 233,-5-3 532,1 1-538,1-1 1,0 1 0,-1-1-1,1 0 1,0 0-1,0 0 1,0 0-1,0 0 1,-2-5 0,-11-12-88,-7-4-8,-80-98 595,40 22-116,4-2 1,-87-215-1,113 225-554,-12-27 15,32 82-50,1-1-11,10 35-9,0 1 0,0-1 1,0 0-1,0 0 0,0 0 0,0 0 1,0 1-1,-1-1 0,1 1 1,-1-1-1,1 1 0,-4-3 0,5 4 2,0-1 0,-1 1 0,1-1 0,0 1 0,0-1 0,0 1 0,0 0-1,0-1 1,-1 1 0,1-1 0,0 1 0,0-1 0,0 1 0,0-1 0,0 1 0,0-1-1,1 1 1,-1-1 0,0 1 0,0-1 0,0 1 0,0-1 0,0 1 0,1-1 0,-1 1-1,0-1 1,0 1 0,1 0 0,0-1 0,5-2-5036,5 4 3939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157 755 5617,'-2'4'1090,"1"-1"3321,0-5 565,-2-12-2906,-29-65-993,6 17-482,6 13-178,-29-79 237,43 108-605,1 0-1,1-1 1,0 1 0,0-35 0,12-103 13,-8 152-62,1-1 0,1 1 0,-1-1 0,1 1 0,0 0 0,1-1 0,-1 1 0,1 0 0,0 1 0,1-1 1,-1 1-1,1-1 0,0 1 0,1 0 0,-1 0 0,1 1 0,0-1 0,0 1 0,0 0 0,11-5 0,-11 7-14,0-1-1,0 1 1,0 1-1,0-1 0,0 1 1,1 0-1,-1 0 1,1 1-1,-1-1 1,1 1-1,-1 0 0,0 1 1,1-1-1,-1 1 1,1 0-1,-1 1 0,0-1 1,0 1-1,1 0 1,-1 0-1,-1 1 0,1-1 1,0 1-1,-1 0 1,7 6-1,5 4-223,-1 1 1,-1 1-1,0 1 0,21 31 1,36 75-1969,3 4-577,-33-70 2024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303 548 2585,'2'-4'106,"-1"1"84,1-1 1,-1 1 0,0 0 0,0 0-1,0-1 1,-1 1 0,1 0-1,0-7 1,-1 9-120,-1 0-1,1 1 1,0-1-1,0 0 1,0 1-1,-1-1 1,1 0-1,0 1 1,-1-1-1,1 1 1,0-1-1,-1 1 1,1-1-1,-1 1 1,1-1-1,-1 1 1,1-1-1,-1 1 1,1 0-1,-2-1 1,0 0 126,0 0 0,0 1-1,0-1 1,0 1 0,0-1 0,0 1 0,-1 0 0,1 0 0,-3 0-1,-19 2-32,1 0-1,0 2 1,1 0-1,-1 2 1,1 1 0,0 0-1,-25 13 1,41-17 157,1 0 1,0 0-1,0 0 1,0 1-1,0 0 1,0 0 0,1 0-1,0 1 1,-1-1-1,2 1 1,-1 0-1,1 0 1,-1 0-1,1 1 1,1-1 0,-3 8-1,4-13-281,1 0 1,0 1-1,0-1 0,0 0 0,0 1 1,0-1-1,0 0 0,0 1 0,0-1 1,0 0-1,0 1 0,0-1 0,0 0 0,0 1 1,0-1-1,0 1 0,0-1 0,0 0 1,0 1-1,0-1 0,0 0 0,0 0 1,1 1-1,-1-1 0,0 0 0,0 1 1,0-1-1,1 0 0,-1 0 0,0 1 1,0-1-1,1 0 0,14 8 1856,-3-3-2334,-1-1 454,-1 1-3,-1-1-1,0 1 1,13 9 0,-20-12-4,1 0-1,0-1 1,-1 0 0,1 0 0,0 0 0,0 0 0,-1 0 0,1 0-1,0-1 1,0 1 0,0-1 0,0 0 0,0 0 0,0 0 0,0 0-1,0-1 1,0 1 0,0-1 0,0 1 0,2-2 0,6-3 158,0 0 0,-1 0-1,19-12 1,-3 0 120,261-155 777,-256 147-763,-1 0 0,-1-2 0,31-37 0,-37 37-144,2 1-1,1 1 1,1 2 0,35-25-1,-37 33-116,-4 2 1,24-19 0,1-1-12,-30 22-15,0-1 0,16-15-1,-18 15 73,-13 11-259,1 0 1,0-1 0,-1 1 0,1 0 0,-1-1 0,1 0 0,-1 1-1,0-1 1,0 0 0,1 1 0,0-3 0,1 2-1495,0 2 715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0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79 6345,'-121'44'2286,"93"-35"-1142,28-9-1141,0 0 0,0 0 0,1 0 0,-1 0 0,0 0 0,0 0 0,0-1 0,0 1 0,0 0 0,0 0 0,0 0-1,0 0 1,0 0 0,0 0 0,0 0 0,0 0 0,0 0 0,0 0 0,0 0 0,0 0 0,1 0 0,-1 0 0,0 0 0,0 0 0,0 0 0,0 0 0,0 0 0,0 0 0,0-1 0,0 1 0,0 0 0,0 0 0,0 0 0,0 0 0,0 0 0,0 0 0,0 0-1,0 0 1,0 0 0,0 0 0,0 0 0,0 0 0,0 0 0,0 0 0,0-1 0,0 1 0,0 0 0,0 0 0,0 0 0,-1 0 0,1 0 0,0 0 0,0 0 0,0 0 0,0 0 0,0 0 0,0 0 0,0 0 0,0 0 0,0 0 0,0 0 0,0 0 4,0 0-1,0 0 1,0 0 0,0 0 0,0 0 0,0 0 0,0 0 0,-1 0 0,1-1 0,0 1 0,0 0 0,0 0 0,0 0 0,0 0 0,0 0 0,0 0 0,0 0 0,0 0 0,0 0 0,0 0 0,0 0 0,0 0 0,0 0 0,0 0 0,0 0 0,0 0 0,0 0 0,0 0 0,0 0 0,7-2 316,-5 1-275,-1 1 0,1 0 0,-1-1-1,1 1 1,-1-1 0,0 0 0,1 1 0,-1-1 0,0 0 0,1 0 0,-1 0-1,0 0 1,0 0 0,1-1 0,10-10 460,-4 3 98,0 1 0,1 0 0,0 0 0,19-11 0,-11 10-153,0 0 0,0 1 0,22-7 0,-31 13-391,0 0 1,1 0-1,-1 1 0,1 0 0,0 1 0,-1 0 0,1 0 0,0 1 0,10 2 0,-11-1 1,0 0 1,0 0 0,0 1 0,0 0 0,-1 1 0,1 0-1,9 6 1,-13-7 12,-1-1 1,1 1-1,-1 0 0,0 0 1,0 0-1,0 1 0,0-1 0,0 1 1,-1 0-1,0-1 0,1 1 1,-1 0-1,-1 0 0,1 1 0,1 4 1,-2 2 95,-1 0 0,0 0 1,-1 0-1,0 0 1,0 0-1,-2 0 0,-3 14 1,4-20-132,-15 54 466,-28 64 0,27-80-587,1 0 0,3 2 0,-16 88-1,28-77-275,7-3 28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9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665 315 1728,'23'15'420,"11"6"1932,-32-21 7557,-1-2-4269,-2-5-3090,-4-7-5178,1 4 3950,-4-8-1257,-2 0 1,0 0 0,-1 1 0,-21-26 0,18 28-27,-1 0 0,0 1 0,-1 1 0,0 1 0,-1 0 0,-1 1 0,-20-10 0,-14-2-11,-71-22 0,112 42-12,1 0-1,-1 0 1,-20-1 0,-8-5-494,38 10 448,1 0-1,-1 0 1,0 0-1,1 1 1,-1-1-1,1 0 0,-1 0 1,1 1-1,0-1 1,-1 0-1,1 1 1,0-1-1,0 0 1,0 3-1,-1 2-20,0 11-6,-1 0 0,2 1 1,0-1-1,1 0 0,4 19 1,60 231-133,-59-246 194,-2-7-14,0 0 0,2-1 0,-1 1 0,1-1 0,1 0 0,1-1 0,0 0 0,0 0 0,16 17 0,64 67-35,42 50 39,-42-48 9,-35-42 27,-51-52-23,1 0 0,-1 0 0,1-1 0,-1 1 0,0 1 0,0-1 0,-1 0 0,0 0 0,1 1 0,-1-1 0,-1 0 0,2 8 0,-2-9 4,0 1 1,0-1-1,0 0 0,0 0 1,-1 1-1,1-1 0,-1 0 0,0 0 1,1 0-1,-2 0 0,1 0 0,0 0 1,0 0-1,-1 0 0,0 0 0,0-1 1,1 1-1,-4 2 0,-1 1 53,1-1 0,-1 0 0,0-1-1,0 0 1,0 0 0,-1 0 0,1 0 0,-1-1 0,0 0-1,0-1 1,0 0 0,-10 2 0,-33 4 122,12-2-66,-72 19-1,84-17-83,0 2-1,0 2 1,1 0 0,0 1-1,-22 17 1,-44 35 22,86-61-47,0 0-1,0 0 1,-1-1 0,1 0 0,-1 0 0,0 0 0,0-1-1,0 1 1,0-1 0,-8 1 0,11-3-41,-1 1 1,1-1-1,0 0 1,0 0-1,-1 0 1,1-1-1,0 1 1,0-1-1,0 0 1,0 0-1,-1 0 1,1 0-1,0 0 1,1-1-1,-1 1 1,0-1-1,0 0 1,1 0-1,-1 0 1,1 0-1,-1 0 1,-2-5-1,1 3 86,1 0 0,0-1 0,0 0 0,1 1 0,-1-1 0,1 0-1,0 0 1,1 0 0,-1 0 0,1 0 0,0-1 0,0 1 0,0-6-1,8-17 898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10482,'-13'7'654,"-23"16"1196,36-23-1843,0 1 0,0-1 0,0 0 0,0 0-1,0 0 1,-1 0 0,1 0 0,0 0 0,0 0-1,0 1 1,0-1 0,0 0 0,0 0 0,0 0-1,0 0 1,0 0 0,0 1 0,0-1 0,0 0-1,0 0 1,0 0 0,0 0 0,0 0 0,0 1-1,0-1 1,0 0 0,0 0 0,0 0 0,1 0-1,-1 0 1,0 1 0,0-1 0,0 0 0,0 0-1,0 0 1,0 0 0,0 0 0,0 0 0,0 0-1,1 0 1,-1 0 0,0 1 0,0-1-1,0 0 1,0 0 0,0 0 0,1 0 0,-1 0-1,0 0 1,0 0 0,0 0 0,0 0 0,0 0-1,1 0 1,-1 0 0,0 0 0,0 0 0,0 0-1,0 0 1,0 0 0,0 0 0,1 0 0,-1 0-1,30-3-91,469-59 3027,-447 58-2808,102 6 0,51 20-101,-66-6-1934,-71-8-302,-10 7 850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9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1873 2697,'61'-57'6369,"-35"34"-5210,-2 0 0,40-50 0,-31 27 85,52-64 1048,-70 92-2062,-1-1 0,-1 1-1,0-2 1,-1 0 0,-2 0-1,0-1 1,-1-1 0,-1 0-1,7-28 1,15-89 690,24-263 0,-43 325-819,-6 45-48,-1 1 0,0-41 0,-19-167 67,-1 13-141,16 219 26,-1 0-1,0 1 1,-1-1-1,0 1 1,0 0-1,0-1 1,-1 1-1,0 0 1,0 0-1,0 1 1,-1-1-1,-5-6 1,9 12-18,0 0 0,0-1 0,0 1 0,0 0 0,0-1 0,0 1 1,0 0-1,-1 0 0,1-1 0,0 1 0,0 0 0,0 0 0,-1-1 0,1 1 1,0 0-1,0 0 0,-1 0 0,1-1 0,0 1 0,0 0 0,-1 0 0,1 0 0,0 0 1,-1 0-1,1-1 0,0 1 0,-1 0 0,1 0 0,0 0 0,-1 0 0,1 0 1,0 0-1,-1 0 0,1 0 0,0 0 0,-1 0 0,1 1 0,0-1 0,0 0 0,-1 0 1,1 0-1,0 0 0,-1 0 0,1 0 0,0 1 0,0-1 0,-1 0 0,1 0 1,0 1-1,0-1 0,-1 0 0,1 1 0,-6 22-340,4-12 346,-6 45-112,2-1 0,3 107-1,7-71 117,5 179-14,-10-196 29,-18 125 0,-5 3 63,23-169-65,1 0 0,2-1 0,1 1 0,9 36-1,-6-50-10,0 0 0,1-1-1,1 0 1,1 0-1,14 21 1,-17-29-4,11 19-20,2-1 1,1 0-1,1-2 0,47 46 0,-62-67-59,-1-1 1,1 0-1,0 0 0,0 0 0,0-1 0,1 0 1,-1 0-1,1 0 0,0-1 0,9 2 1,13-1-272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9:0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60 6881,'96'-19'2036,"-77"17"-1709,-15 4 887,-5-2-1006,1 0 0,0 1 0,0-1 1,-1 0-1,1 0 0,0 0 0,-1 0 0,1 1 0,0-1 0,-1 0 1,1 0-1,0 0 0,-1 0 0,1 0 0,0 0 0,-1 0 0,1 0 1,-1 0-1,1 0 0,0 0 0,-1 0 0,1 0 0,0 0 0,-1 0 1,1-1-1,0 1 0,-1 0 0,1 0 0,-11-12 1611,10 10-1788,-1 0 0,1 0 0,-1 0 0,0 0 0,1 1 1,-1-1-1,0 1 0,0-1 0,0 1 0,0 0 0,0-1 0,-1 1 1,1 0-1,0 1 0,0-1 0,-1 0 0,-3 0 0,-30-3-49,33 4 6,0 0 0,1 1 0,-1 0 0,0 0 0,1-1 0,-1 2 0,1-1 0,-1 0 0,1 0 0,-1 1 0,1-1 0,0 1 0,0 0 0,0 0 0,0 0 0,0 0 0,0 0 0,0 0 0,1 0 0,-1 0 0,-1 4 0,-2 1-10,-4 6-17,1 1-1,0 0 1,0 0-1,1 1 1,1 0-1,-4 17 0,-21 99-83,24-92 98,-9 39-4,-62 267 23,54-247 72,4 1 0,5 1 0,-4 171 0,20-225-37,1-1 0,3 1 1,2-1-1,2 0 0,25 76 0,-30-109-46,2 0 0,0 0 0,8 14 0,-11-22 18,-1-1 0,0 1 0,1-1 0,0 0 0,0 1 0,0-1 0,0-1 0,0 1 0,0 0 0,1-1 0,0 0 0,-1 1 0,1-2 0,4 3 0,-6-4-13,0 0 1,0 0 0,-1 0-1,1 0 1,0-1 0,0 1-1,0 0 1,-1-1-1,1 1 1,0-1 0,0 0-1,-1 0 1,1 0 0,-1 0-1,1 0 1,2-1 0,22-21-645,-20 17 362,-2 0-1,1-1 0,-1 1 1,1-1-1,-2 1 0,6-13 0,3-14-333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9:0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1932 2849,'0'0'37,"0"1"0,0-1 0,0 1 0,0-1 0,0 1 0,0-1 0,1 1 0,-1-1 0,0 1 0,0-1 0,0 1 0,1-1 0,-1 0 0,0 1 0,0-1 0,1 1 0,-1-1 0,1 0 0,-1 1 0,0-1 0,1 0 1,-1 1-1,1-1 0,-1 0 0,0 0 0,1 1 0,-1-1 0,1 0 0,-1 0 0,1 0 0,-1 0 0,1 0 0,-1 0 0,1 1 0,-1-1 0,1 0 0,-1 0 0,1-1 0,-1 1 0,1 0 0,-1 0 0,1 0 0,0 0 0,2-2 244,-1 1-1,1-1 0,-1 0 1,0 0-1,1 1 0,-1-2 1,0 1-1,2-3 0,-1 2 177,-1-1 0,1 0-1,-1 0 1,0 0-1,3-9 1,-3 9-154,0-1 1,0 0 0,0 0-1,1 1 1,4-7-1,21-19 601,1 1-1,59-45 0,-55 47-330,12-8 77,62-56 627,-94 78-1180,0-1 0,-1 0 0,0-2 0,-2 1 0,15-27 0,40-112 201,-27 59-74,-12 27 51,-4-1-1,-2-1 1,11-75 0,-20 52-90,-4-1 1,-7-116-1,-1 202-177,1-28 29,-3-1 1,0 1-1,-3 0 0,-14-52 1,-10 17 50,12 30-10,11 29-78,0-1-1,-1 1 1,0 0-1,-1 1 0,0 0 1,-17-16-1,25 26-10,1 1-1,-1-1 1,0 0-1,1 1 1,-1-1 0,0 1-1,1-1 1,-1 1-1,0-1 1,0 1-1,0 0 1,1-1-1,-1 1 1,0 0 0,0 0-1,0 0 1,0 0-1,0-1 1,1 1-1,-1 0 1,0 0 0,0 1-1,0-1 1,0 0-1,0 0 1,0 0-1,1 1 1,-1-1-1,0 0 1,0 1 0,0-1-1,1 0 1,-1 1-1,-1 0 1,-1 2-28,-1 1 0,0-1 0,1 1 0,0 0 0,-3 4 0,-1 0-16,5-3 17,1 0 0,-1-1 0,1 1 1,-1 0-1,1 0 0,1 0 0,-1 0 0,1 0 1,0 0-1,0 0 0,1 9 0,0 7-38,-4 76 2,-17 110-1,0 10 60,6-48-33,6-126 61,-1 0 0,-31 82 0,-7 30 14,38-115-27,2 0 0,1 1 0,2-1 1,1 1-1,6 74 0,6-55-9,3-1-1,2-1 1,3 0 0,2-1-1,2-1 1,53 96 0,-70-145-11,0-1 0,1 0 0,0 0 0,0 0 0,0 0 1,1-1-1,-1 0 0,1 0 0,0 0 0,1-1 0,9 5 0,-12-7-91,0 0 0,0 0 0,1-1 0,-1 1 0,0-1 0,0 0-1,1-1 1,-1 1 0,1-1 0,-1 0 0,1 0 0,-1 0 0,0-1-1,1 1 1,-1-1 0,1 0 0,-1 0 0,0-1 0,0 1 0,0-1-1,4-2 1,0-1-82,-1-1 0,1 0 0,9-11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9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3 592 1248,'-1'1'102,"1"-1"-1,0 0 1,0 0-1,0 0 1,0 1-1,-1-1 1,1 0-1,0 0 1,0 1-1,0-1 1,0 0-1,0 0 1,0 1-1,0-1 1,0 0-1,0 1 1,0-1-1,0 0 1,0 0-1,0 1 1,0-1-1,0 0 1,0 0-1,0 1 1,0-1-1,0 0 1,0 0-1,0 1 1,1-1-1,-1 0 1,0 0-1,0 1 1,0-1-1,0 0 1,1 0-1,-1 0 1,0 1-1,0-1 1,0 0-1,1 0 1,-1 0-1,0 1 1,6-2 6712,2-5-6615,-1 1 1,0-1 0,0 0 0,-1 0 0,0-1-1,0 0 1,-1 0 0,6-10 0,35-69 1117,-23 40-706,-11 23-349,9-15 143,-2-1 0,-1 0 1,14-49-1,-21 38-124,-9 36-186,1 1-1,0-1 0,1 1 0,0-1 1,1 1-1,10-18 0,-15 30-75,1 0-1,-1 0 0,1 1 0,-1-1 0,1 0 1,-1 0-1,1 0 0,-1 0 0,1 1 1,0-1-1,0 0 0,-1 0 0,1 1 0,0-1 1,0 1-1,0-1 0,1 0 0,4 19-72,-3-2 27,60 302-29,-62-312 61,4 19 27,12 37 1,-15-56-28,0 0 0,0-1 0,1 1-1,-1-1 1,1 0 0,0 0 0,1 0 0,0 0 0,-1-1 0,1 1 0,1-1 0,5 5-1,-8-8 12,-1 0 0,1 0 0,0 0 1,-1 0-1,1 0 0,0-1 0,0 1 0,0-1 0,0 1 0,-1-1 0,1 0 0,0 1 0,0-1 0,0 0 0,0 0 0,0 0 0,0-1 0,0 1 0,3-1 0,-2-1 52,0 1 0,0 0 1,0-1-1,0 0 1,-1 0-1,1 0 1,0 0-1,-1 0 0,0-1 1,4-4-1,1-2 112,-1 0 0,0-1 0,-1 0 0,0 0 0,6-20 0,-4 9-136,-1-1 1,-1 0-1,-2 0 1,0 0-1,-1-1 1,-1 1-1,-1-1 1,-6-42-1,-9 22-897,12 37 505,0 0 0,1 0 0,-1 0 1,2-1-1,-1 1 0,1-1 0,0 1 0,-1-10 0,6-11-174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19:1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45 8922,'11'-23'3403,"-2"1"-3475,17 63 1715,110 167-1705,-111-165 415,-2 1 1,-2 1-1,-2 1 0,-2 0 1,18 78-1,-28-87 12,-2 0 0,-1 1 0,-2-1 1,-2 1-1,-1-1 0,-2 1 0,-14 72 0,-53 108 412,35-121-527,-51 119 235,67-179-849,-1 0 1,-3-2-1,-40 52 0,24-42-591,-4 7 414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1807 385 11450,'5'-10'1234,"0"1"-1,0-1 1,2-12-1,-1-1-1147,-1 1 0,-1 0 0,1-40 0,-4 55 39,-1 0 1,0 0-1,0 0 1,-1 0 0,0 0-1,0 1 1,-1-1 0,1 0-1,-2 0 1,1 1-1,-1-1 1,0 1 0,0 0-1,-1 0 1,1 0 0,-1 0-1,-1 1 1,1-1-1,-1 1 1,0 0 0,0 1-1,0-1 1,-1 1 0,-9-5-1,0 1-19,0 1 0,-1 0-1,0 1 1,0 1 0,0 1-1,-1 0 1,-33-2 0,23 4-117,-1 1 0,0 2 1,0 0-1,-31 8 0,28-3-31,1 2 0,1 2 0,-1 0 0,2 2 0,0 2 0,0 0-1,1 1 1,1 2 0,-26 21 0,-118 105-167,128-105 140,-44 48 0,80-79 49,0 0-1,0 0 0,0 1 1,1-1-1,0 1 0,0 1 1,-6 15-1,10-19 0,-1 1 0,1 0 0,0-1-1,0 1 1,1 0 0,0 0 0,0-1 0,0 1 0,1 0-1,0-1 1,0 1 0,0 0 0,4 9 0,6 9-14,0 0 0,2 0 0,0-2 0,32 41 0,-4-7 31,4 11 12,328 443 91,-359-492-84,84 106 291,-86-108-169,-1 1 0,-1 0 0,-1 0 0,-1 1 0,10 29 0,-16-38-29,0-1 0,0 1-1,-1 0 1,-1 0 0,0-1 0,0 1 0,0 0 0,-1 0 0,0-1 0,-1 1 0,0-1-1,-1 1 1,1-1 0,-1 0 0,-1 0 0,0 0 0,0 0 0,0-1 0,-11 14 0,-6 3 181,-1 0 0,-1-1 0,-51 38 0,62-50-255,-148 103 311,99-73-295,-34 21-3,-2-4 0,-140 60-1,156-86-186,-1-3-1,-143 30 1,68-32-1039,62-13-1174,67-11-207,21-5 1067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587 141 11723,'4'-18'1425,"1"1"0,10-24 0,-13 35-1333,1 1 0,-1 0 0,1 0 0,0 0-1,1 0 1,-1 1 0,1-1 0,0 1-1,0 0 1,1 0 0,5-4 0,-10 7-69,1 1 0,-1 0 0,1-1 0,-1 1-1,0 0 1,1-1 0,-1 1 0,1 0 0,-1 0 0,0-1 0,1 1 0,-1 0 0,1 0 0,-1 0 0,1 0 0,-1-1 0,1 1 0,-1 0 0,1 0 0,-1 0 0,1 0 0,-1 0 0,1 0 0,-1 1 0,1-1 0,-1 0 0,1 0 0,-1 0 0,1 0 0,-1 1-1,1-1 1,-1 0 0,1 0 0,-1 1 0,0-1 0,1 0 0,-1 1 0,1-1 0,-1 0 0,0 1 0,1-1 0,-1 1 0,1 2 112,0 0 0,0-1 0,0 1 1,-1 0-1,1 0 0,-1 0 0,1 4 0,-1 15 421,0 1 0,-1-1 0,-6 28 0,-19 72 336,14-68-637,-35 169 246,-42 184-224,-37-7-162,-85 58 644,173-380-572,3 1 1,-42 141-1,76-215-184,-2 4-1,0 1-1,1-1 1,0 1 0,0 19-1,2-26-5,0 0 0,0 0 0,1 0 0,-1 0 0,1-1 0,0 1 0,0 0 0,0 0 0,0-1-1,1 1 1,-1-1 0,1 1 0,-1-1 0,1 0 0,0 1 0,0-1 0,0 0 0,0 0 0,0 0 0,0 0 0,4 1 0,6 4-11,1 0 0,1-1-1,-1-1 1,1 0 0,0-1 0,0 0 0,0-1 0,24 2 0,12-2-6,57-3 0,117-15 5,50-2-1177,-64 23-1881,-120-2 2176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881 381 5585,'31'-72'4664,"-20"48"-3770,0-1-1,-2 1 1,0-2-1,-2 1 1,8-50-1,-15 70-738,0 1 1,0 0-1,0-1 1,-1 1-1,1 0 0,-1-1 1,0 1-1,0 0 1,-1 0-1,1 0 0,-1 0 1,0 0-1,0 0 1,0 0-1,-1 1 0,1-1 1,-1 1-1,0-1 1,0 1-1,0 0 0,0 0 1,-1 1-1,1-1 1,-1 1-1,0-1 0,1 1 1,-1 0-1,0 0 1,0 1-1,0-1 0,-1 1 1,1 0-1,0 0 1,0 1-1,-1-1 0,1 1 1,-7 0-1,-4 1-80,0 0-1,1 2 1,-1 0-1,1 0 1,-1 1-1,1 1 1,0 0-1,1 1 0,-21 13 1,-4 4-38,2 1 0,-35 32 0,34-23 76,1 3-1,2 0 1,1 2-1,-51 80 0,27-25 296,-53 122 0,80-149-254,3 1 0,2 2 0,4 1 0,-23 139 0,30-54-27,7 189 0,7-188-49,0-154-77,3 388 227,2-280-125,31 169 1,-29-240-153,2 1 1,2-2 0,1 0 0,35 73-1,-45-106-39,1 0-1,0-1 1,0 1 0,0-1-1,1 1 1,0-1-1,0 0 1,0-1-1,0 1 1,6 3 0,-8-6-11,-1 0 0,1 0 0,0 0 0,1-1 0,-1 1 0,0 0-1,0-1 1,0 0 0,0 1 0,0-1 0,0 0 0,1 0 0,-1 0 0,0-1 0,0 1 0,0 0 0,0-1 0,0 0 0,0 1 0,0-1 0,0 0 0,0 0 0,0 0 0,0 0 0,0 0 0,2-2 0,2-2-412,0 0 1,0 0-1,-1-1 0,0 0 0,7-8 1,29-57-1149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1 843 13939,'9'-57'4911,"8"-29"-3340,4-21-1230,-8 25-113,50-238 29,-61 313-252,3-12 5,1-1 0,17-36 1,-22 53-2,1-1 1,0 1 0,0-1 0,0 1-1,0 0 1,1 0 0,0 0 0,-1 0-1,1 0 1,0 0 0,0 1-1,0-1 1,1 1 0,-1 0 0,0 0-1,1 0 1,0 1 0,-1-1-1,1 1 1,0 0 0,6-2 0,-5 4 12,0-1 0,0 1 1,-1 0-1,1 0 0,0 0 1,-1 1-1,1 0 0,-1 0 0,0 0 1,1 0-1,-1 0 0,0 1 1,0 0-1,-1 0 0,1 0 1,-1 0-1,1 1 0,3 5 1,9 10 64,-2 0 0,16 27 0,-27-42-76,30 56 116,-2 2 0,24 67 0,-20-44-35,-31-74-80,1-1-1,0 1 0,1-1 0,0 0 1,0 0-1,9 8 0,-13-16-6,-1 0-1,1 0 0,0 0 0,0-1 1,0 1-1,1-1 0,-1 1 0,0-1 0,1 0 1,-1 0-1,1 0 0,-1 0 0,1 0 1,-1 0-1,1-1 0,-1 1 0,1-1 1,0 0-1,-1 0 0,1 0 0,0 0 0,-1 0 1,1-1-1,0 1 0,-1-1 0,1 0 1,-1 1-1,1-1 0,-1 0 0,1-1 0,-1 1 1,3-2-1,0-1 4,0 1 1,0-2-1,0 1 0,0-1 1,-1 1-1,1-1 0,-1-1 1,6-9-1,25-53 17,-24 46-14,20-51-662,40-145 0,-39 109-1860,-18 57 1556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48 9554,'14'-8'2194,"1"-1"1,15-14-1,-29 23-2130,-1-1 1,1 0 0,-1 1-1,1-1 1,0 1-1,-1-1 1,1 1 0,0-1-1,0 1 1,-1 0 0,1-1-1,0 1 1,0 0-1,0-1 1,-1 1 0,1 0-1,0 0 1,0 0-1,0 0 1,0 0 0,-1 0-1,1 0 1,0 0-1,0 0 1,0 0 0,0 0-1,-1 1 1,1-1 0,0 0-1,0 1 1,0-1-1,-1 0 1,1 1 0,0-1-1,-1 1 1,1-1-1,0 1 1,-1-1 0,1 1-1,0 0 1,-1-1-1,1 1 1,-1 0 0,1 0-1,2 5 81,0 0-1,-1 0 0,0 1 0,0-1 0,1 7 0,0 1-105,61 315 1241,-62-318-1222,19 138 702,-6 0 1,-6 1-1,-8 0 1,-19 176-1,-13-115-173,-9-2 0,-70 210-1,87-348-548,-3-1-1,-50 95 0,52-122-212,-1 0 0,-3-2 1,-1-1-1,-53 55 0,24-40-1612,-84 63 1,106-92 671,35-25 1071,0 0 0,0-1 0,-1 1-1,1-1 1,0 1 0,-1-1 0,1 1 0,0-1 0,-1 0 0,1 0 0,-3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 7354,'0'0'232,"0"0"1,0-1-1,1 1 1,-1 0-1,0-1 1,1 1-1,-1 0 1,0-1-1,1 1 1,-1 0-1,0-1 1,1 1-1,-1 0 1,1 0-1,-1 0 1,0-1-1,1 1 1,-1 0-1,1 0 1,-1 0-1,1 0 1,0 0-129,-1 0 0,1 1 0,-1-1 0,0 0 0,1 1 1,-1-1-1,1 1 0,-1-1 0,0 1 0,0-1 1,1 1-1,-1-1 0,0 1 0,0-1 0,1 1 0,-1-1 1,0 1-1,0-1 0,0 1 0,0-1 0,0 1 1,0-1-1,0 1 0,0 0 0,0-1 0,0 1 0,0-1 1,0 1-1,-1 0 0,-2 32 738,-1-1 0,-2 0-1,-2 0 1,0-1 0,-24 55 0,1-17 45,-58 97 0,-78 60-456,78-112-814,76-92-686,14-13-1997,6-7 412,13-10 1131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17212,'48'15'5889,"27"-1"-5297,18 2-672,14 3 112,-6-7 104,-1-1-48,-22-5-248,-19-1-368,-19 4 288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0:3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15171,'9'55'6450,"17"-9"-3010,38-8-2784,17-11-303,16-17-25,4-13 64,-14-26 1240,-4-13-1104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2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3868 7296 9010,'3'2'2095,"9"11"-560,-12-13-1479,0 1 0,0-1 1,0 1-1,0-1 0,0 1 0,0-1 0,0 1 0,0-1 0,0 1 1,-1-1-1,1 1 0,0-1 0,0 0 0,0 1 0,-1-1 0,1 1 0,0-1 1,0 0-1,-1 1 0,1-1 0,0 0 0,-1 1 0,1-1 0,0 0 0,-1 1 1,1-1-1,-1 0 0,1 0 0,0 1 0,-1-1 0,1 0 0,-1 0 0,1 0 1,-1 0-1,1 0 0,-1 1 0,1-1 0,0 0 0,-1 0 0,1 0 0,-1 0 1,1 0-1,-1-1 0,-55 14 1083,-122 22-162,63-21-651,-177 0 0,-176-48 298,-6-31-41,-56-39 575,436 78-986,2-4 0,1-4-1,-140-75 1,-82-87-62,261 157-144,1-3 0,2-2-1,-73-84 1,-80-160-134,172 241 147,-187-324-151,185 305 133,4-2-1,2-1 1,-32-138-1,30 45-53,-13-274 0,48-170-105,11 333 90,74-388-1,-72 579 57,53-143 0,61-71-48,71-93-16,-60 126 21,-111 210 49,1 1 0,76-82-1,86-46-88,16 17-18,-136 110 97,2 4 0,151-70-1,182-46 43,-196 83 28,248-96-83,12 30-142,-316 107 155,453-107-21,311-16 110,-405 77 219,-433 70-222,77-19 69,-136 28-78,0 0 0,-1-3-1,47-24 1,-68 33-68,-1 0 0,0 0 1,1-1-1,-1 0 0,-1 0 0,1 0 0,0 0 1,-1 0-1,1-1 0,-1 0 0,0 0 0,0 0 1,0 0-1,-1 0 0,0 0 0,1-1 0,-2 1 0,1-1 1,2-7-1,-5-17-237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2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9874,'101'-25'3377,"42"1"-3369,10 5-64,0 16 152,-17 11 648,-44 18 104,-17 12 96,-31 23 161,-10 14-481,-25 19 248,-12 5 16,-32 16-200,-19 4-256,-19 33-304,-7 0-152,-7-22-680,12-9 3081,-8-48-1969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1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4089,'178'13'2858,"-163"-11"-2275,0-1-1,-1-1 1,1 0 0,0-1 0,0-1 0,-1 0-1,1-1 1,-1 0 0,0-1 0,18-8 0,-28 10-546,1 1 0,-1 0 1,1-1-1,-1 2 1,1-1-1,0 0 1,0 1-1,-1 0 1,1 0-1,0 0 1,0 1-1,-1 0 1,1 0-1,0 0 1,-1 0-1,1 1 0,6 3 1,7 3 26,-1 1 1,29 22-1,-45-30-57,13 9 58,0 1 0,-1 0 0,0 1 0,-1 1 0,0 0 0,-1 0-1,15 25 1,-20-28 53,0 0-1,-1 1 0,-1-1 1,0 1-1,0 0 0,-1 1 1,-1-1-1,1 0 0,-2 1 1,0 0-1,0-1 0,-2 20 1,-2-8 178,-1-1 1,-1 0-1,-1-1 1,-16 39 0,-47 80 531,61-126-775,-280 472 748,149-262-900,62-87 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2T21:47:55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503 246 3745,'-1'-2'93,"-1"1"0,1 0 0,0-1 0,0 1 0,-1-1 0,1 1 0,0-1 0,1 0 0,-1 0 0,0 1 0,0-1 0,1 0 0,-1 0 0,1 0 1,-1-2-1,1-1-63,1 0 0,-1 1 0,1-1 0,0 1 0,2-7 0,-1 4 28,-1 0-1,0-1 0,0 1 0,-1 0 1,0-1-1,0 1 0,0-1 0,-1 1 1,-1 0-1,-2-11 0,1 3 232,3 13-221,-1 1-1,1-1 1,0 1-1,0-1 0,0 1 1,0-1-1,0 1 1,0 0-1,1-1 1,-1 1-1,0-1 0,1 1 1,-1-1-1,1 1 1,-1 0-1,1-1 0,0 1 1,0 0-1,-1 0 1,1 0-1,0-1 0,0 1 1,0 0-1,0 0 1,0 0-1,2 0 1,10-15 1572,-12 15-1486,0 0 0,0 0 0,0 0 0,0 0 1,0 0-1,0 0 0,1 1 0,-1-1 0,0 0 0,0 1 0,1-1 0,-1 1 0,0-1 0,1 1 0,-1-1 0,3 1 0,-3 0 22,0 0 0,0-1 0,0 1 0,1 0 0,-1-1 0,0 1 0,0-1-1,0 1 1,0-1 0,0 1 0,0-1 0,0 0 0,0 0 0,0 1 0,0-1-1,1-1 1,-2 2-101,0 0 0,0 0 0,0 0 0,0 0 0,-1 0 0,1 0 0,0 0 0,0 0 1,0 0-1,0 0 0,0 0 0,0 0 0,0 0 0,0 0 0,0 0 0,0 0 0,0 0 0,0 0 0,-1 0 0,1 0 0,0 0 0,0 0 0,0 0 0,0 0 0,0 0 0,0 0 0,0 0 0,0 0 0,0 0 0,0 0 0,0 0 0,0 0 0,0-1 0,0 1 0,-1 0 0,1 0 0,0 0 0,0 0 0,0 0 0,0 0 0,0 0 0,0 0 0,0 0 0,0 0 0,0 0 0,0 0 0,0 0 0,0-1 0,0 1 0,0 0 0,0 0 0,0 0 1,0 0-1,0 0 0,-10 11 826,-16 42-490,11-21-136,-33 50 1,26-49-96,10-13-32,-23 28 0,12-17-9,-35 57 0,15-19-68,-102 148-90,116-172-180,-36 50-2314,43-66-2710,21-28 3570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 8306,'67'-9'2487,"-67"9"-2344,1 0 0,-1 0 0,1-1 0,0 1 0,-1 0 0,1 0 0,0 0 0,0 0 0,-1 0 0,1 0 0,0 0 0,-1 0 0,1 0 0,0 0 0,-1 1 0,1-1 0,0 0 0,-1 0 0,1 1 0,-1-1 0,1 0 0,0 1 0,-1-1-1,1 0 1,-1 1 0,1-1 0,-1 1 0,1-1 0,-1 1 0,1-1 0,-1 1 0,0 0 0,1-1 0,-1 1 0,0-1 0,1 1 0,-1 0 0,0-1 0,0 1 0,0 0 0,1-1 0,-1 1 0,0 0 0,0-1 0,0 1 0,0 0 0,0-1 0,0 1 0,-1 1 0,2 9-888,22 143 1789,-7-42-501,0 9 184,0 239 0,-16-216-440,2-52 51,-19 174 1,-48 102 0,31-148-135,-65 220 0,87-392-150,12-48-54,0 0 0,0 0 0,0 0 0,0-1 0,-1 1 0,1 0 0,0 0 0,0 0 0,0 0 0,0 0 0,0-1 0,-1 1 0,1 0 0,0 0 0,0 0 0,0 0 0,0 0 0,-1 0 0,1 0 0,0 0 0,0 0 0,0 0 1,-1 0-1,1 0 0,0 0 0,0 0 0,0 0 0,-1 0 0,1 0 0,0 0 0,0 0 0,0 0 0,-1 0 0,1 0 0,0 0 0,0 0 0,0 0 0,-1 0 0,1 0 0,0 1 0,0-1 0,0 0 0,0 0 0,0 0 0,-1 0 0,1 0 0,0 1 0,0-1 0,0 0 0,0 0 0,0 0 0,0 0 0,0 1 0,0-1 0,0 0 0,-1 0 0,1 0 0,0 1 0,0-1 0,0 0 0,0 0 0,0 0 0,0 1 0,0-1 0,0 0 0,0 0 0,1 0 0,-1 1 0,0-1 0,-6-16-71,6-1 41,1 1 1,0-1-1,1 0 1,1 0-1,7-22 1,-4 16 11,10-33-46,44-100 1,-47 127 57,0 0-5,1 2 1,1 0 0,1 0 0,2 1 0,29-33 0,-34 44-7,1 1 0,1 0 0,0 1-1,0 0 1,2 2 0,-1 0 0,1 1 0,1 0 0,29-11 0,-40 20 7,-1 0 0,1 0 0,0 0 0,0 1 1,-1 0-1,1 0 0,0 1 0,-1 0 0,10 2 0,-14-2 9,4 0-4,0 1 1,0 1 0,0-1 0,-1 1 0,1 0-1,-1 0 1,1 0 0,-1 1 0,0 0-1,0 0 1,-1 0 0,1 1 0,6 7 0,0 3 4,-1 0 0,0 0 1,9 21-1,2 10 47,-2 0 0,23 90 0,4 101 128,-41-203-636,-2 1-1,-2 0 1,0 0 0,-7 48-1,4-79-1004,1-4-2309,1-1 2715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9914,'7'3'678,"1"0"0,0-1-1,-1 0 1,1 0 0,0 0 0,1-1-1,-1-1 1,0 1 0,11-2-1,14-2-393,32-6 0,-15 1 545,259-23-484,-291 28-636,-15 1 2,1 2 1,-1-1-1,1 0 0,-1 1 0,1-1 0,-1 1 1,1 0-1,-1 0 0,1 1 0,-1-1 0,1 1 1,-1 0-1,5 1 0,3 8-647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11410,'18'4'4057,"19"0"-2696,1-5-769,48 1 288,4-2 104,-7-6-400,10 7-272,-33-2-240,-2 3-48,-6 3-128,-8-3-160,-2-3-456,-9-5-368,0 1-1713,-1 2 1825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2376 7754,'4'0'243,"0"-1"1,0 1 0,0-1 0,0 0 0,-1 0 0,1 0-1,0 0 1,-1-1 0,1 0 0,-1 1 0,0-1 0,1 0-1,-1-1 1,0 1 0,0-1 0,0 1 0,5-7 0,-1-1-194,1 0 1,-1-1 0,-1 0 0,7-14 0,-3 4 254,-2-1-1,0 0 0,8-39 1,2-67 691,-11 67-538,39-371 2373,20-139-1051,-37 393-1670,58-200 0,-75 338-113,2 1 0,26-55 0,-27 70 3,1 1 0,1 0 0,1 1 0,30-32 0,-34 41 20,32-30 61,-41 40-70,1 0-1,-1 0 1,1 1 0,0 0 0,0-1-1,0 2 1,0-1 0,0 0-1,1 1 1,6-2 0,-9 3-11,-1 0 0,1 0 1,-1 0-1,1 0 0,-1 0 1,1 0-1,-1 1 0,1-1 1,-1 0-1,1 1 0,-1-1 1,1 1-1,-1 0 0,0 0 1,1-1-1,-1 1 1,0 0-1,1 0 0,-1 0 1,0 0-1,0 0 0,0 1 1,0-1-1,0 0 0,0 0 1,1 3-1,1 2-14,-1 0 1,1 1-1,-1-1 1,0 1-1,1 6 1,4 29-57,2 70 1,-3-16 57,53 1004 288,-52-908-208,-2-108-43,-6-21-26,2 22 240,-1-77-437,1 0 0,1 0 1,-1-1-1,1 1 0,1 0 1,-1-1-1,1 1 0,5 6 1,-8-13 89,0-1 0,0 0 0,0 1 0,0-1 0,0 1 0,1-1 0,-1 0 0,0 1 0,0-1 0,1 0 0,-1 1 0,0-1 0,1 0 0,-1 1 0,0-1 0,1 0 0,-1 0 0,0 1 0,1-1 0,-1 0 0,0 0 0,1 0 0,-1 0 0,1 1 0,-1-1 0,1 0 1,-1 0-1,0 0 0,1 0 0,-1 0 0,1 0 0,-1 0 0,1 0 0,-1 0 0,0 0 0,1-1 0,-1 1 0,1 0 0,-1 0 0,0 0 0,1 0 0,-1-1 0,1 1 0,-1 0 0,0 0 0,1-1 0,-1 1 0,1 0 0,6-7-1201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796 286 9682,'13'-25'1635,"11"-30"0,-24 55-1587,0-1 0,1 0 0,-1 0-1,0 1 1,0-1 0,0 0 0,0 0 0,0 1-1,0-1 1,0 0 0,0 0 0,0 1 0,0-1 0,0 0-1,0 0 1,-1 1 0,1-1 0,0 0 0,0 1-1,-1-1 1,1 0 0,-1 1 0,1-1 0,0 0-1,-1 1 1,1-1 0,-1 1 0,0-1 0,0 0 0,-20-6 400,13 5-264,-173-69 1675,-29-8-1303,186 72-476,-1 1 0,-1 1 0,1 1 0,-1 2 0,1 0 0,-45 4 1,59-1-99,-1 0 1,1 2-1,0-1 1,-16 6-1,23-6 8,0 0-1,0 0 1,-1 0-1,1 0 0,1 1 1,-1 0-1,0 0 1,1 0-1,-1 0 1,1 0-1,0 1 1,0-1-1,0 1 1,-2 4-1,-18 24 20,19-27-6,1-1 0,-1 1 0,1 0-1,0 0 1,0 0 0,0 0 0,1 0 0,0 1 0,0-1-1,-2 9 1,3-1 8,0 1-1,1-1 1,1 0-1,4 26 1,17 53 54,-11-50-24,47 248 227,-57-289-267,23 196 235,-12-135-135,17 118 233,-14-52-45,41 531 1072,-70 33-488,-7-571-745,8-56-61,8-46-38,0 0 0,-1 0-1,-17 33 1,-3 10-51,-9 9-128,35-70 148,0-1 0,0 0 0,0 1 1,0-1-1,0 1 0,0-1 1,0 1-1,0-1 0,0 1 0,0-1 1,0 1-1,0-1 0,0 1 0,0-1 1,0 0-1,0 1 0,0-1 1,0 1-1,1-1 0,-1 1 0,1 0 1,-1-1-1,0 0 1,0 0-1,0 0 0,0 1 1,0-1-1,0 0 1,0 0-1,0 0 1,1 0-1,-1 1 0,0-1 1,0 0-1,0 0 1,0 0-1,0 1 1,0-1-1,0 0 0,0 0 1,0 0-1,0 1 1,0-1-1,0 0 1,0 0-1,0 0 0,-1 1 1,1-1-1,0 0 1,0 0-1,0 0 1,0 0-1,0 1 0,0-1 1,0 0-1,-1 0 1,1 0-1,0 1 1,0-1 1,0 0 0,0 0 0,-1 0 0,1 0 1,0 0-1,0 0 0,0 1 0,0-1 0,0 0 1,0 0-1,0 0 0,0 0 0,0 1 1,-1-1-1,1 0 0,0 0 0,0 0 0,0 1 1,0-1-1,0 0 0,0 0 0,0 0 0,0 0 1,0 1-1,0-1 0,1 0 0,-1 0 0,0 0 1,0 0-1,0 1 0,0-1 0,0 0 1,0 0-1,0 0 0,0 0 0,0 1 0,1-1 1,-1 0-1,0 0 0,0 0 0,0 0 0,0 0 1,0 0-1,1 0 0,-1 1 0,13 4 119,-3-1-121,-2-1 11,5 2 27,0 0 0,0-1 0,1 0-1,-1-1 1,1 0 0,0-1-1,15 0 1,150 9-180,-43 1-4045,-96-10 3340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8578,'66'18'2298,"-49"-12"1093,-14 3 2024,0 7-6420,91 480 3324,-67-289-2013,-27-192-291,0-1 0,-1 1-1,-1-1 1,-3 19 0,-1-2 4,6-30-29,0 0 1,0 0-1,0 0 0,0 0 0,0 0 1,0 0-1,0-1 0,0 1 0,0 0 1,0 0-1,0 0 0,1 0 0,-1 0 1,0 0-1,1-1 0,-1 1 0,1 0 1,-1 0-1,1-1 0,-1 1 0,1 0 1,-1 0-1,1-1 0,0 1 0,-1-1 1,1 1-1,0 0 0,-1-1 0,1 0 1,0 1-1,0-1 0,0 1 0,-1-1 1,3 1-1,-3-2-184,0 1-1,0-1 1,0 0 0,0 1 0,0-1 0,0 1-1,0-1 1,0 1 0,0-1 0,0 1 0,0-1-1,0 1 1,0-1 0,-1 1 0,1-1 0,0 1-1,0-1 1,0 1 0,-1-1 0,0 0 0,0-1-643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64 7434,'45'-51'2527,"-45"51"-2506,1 0-1,-1 0 1,0 0 0,0 0-1,1-1 1,-1 1 0,0 0 0,0 0-1,1 0 1,-1-1 0,0 1-1,0 0 1,0 0 0,0-1 0,0 1-1,1 0 1,-1 0 0,0-1-1,0 1 1,0 0 0,0 0 0,0-1-1,0 1 1,0 0 0,0-1-1,0 1 1,0 0 0,0 0 0,0-1-1,0 1 1,0 0 0,0-1 0,0 1-1,0 0 1,0 0 0,-1-1-1,1 1 1,0 0 0,0 0 0,0-1-1,0 1 1,-1 0 0,1 0-1,0-1 1,0 1 0,0 0 0,-1 0-1,1 0 1,0 0 0,0-1-1,-1 1 1,1 0 0,0 0 0,-15 2 843,3 4-495,1 0 1,-1 2-1,1-1 1,0 1-1,1 1 1,0 0-1,0 0 1,-10 15-1,-7 3 127,23-22-451,0 1 0,0-1 0,0 1 0,0-1 0,-4 11 0,-7 10-6,-1-1-42,8-13-8,0 0 0,1 0 0,1 0 0,-9 22-1,3 2-9,-10 57-1,19-77 16,2 0 0,-1 1 0,2-1 0,0 0 0,1 0 0,4 20 0,2-7 22,1 0-1,2-1 0,1 0 1,0 0-1,3-2 1,0 1-1,1-2 1,2 0-1,0-1 0,2 0 1,0-2-1,2 0 1,27 22-1,-37-35 38,1 0 0,1 0 1,-1-1-1,1-1 0,1 0 0,20 7 0,-26-12-22,0 1 0,0-1 0,0-1 0,1 1 0,-1-1-1,0-1 1,1 0 0,-1 0 0,1-1 0,-1 1 0,1-2 0,-1 1-1,8-4 1,-4 0 6,-1 0-1,1 0 1,-2-1 0,1-1-1,-1 0 1,1-1-1,-2 0 1,1 0-1,7-10 1,5-7 168,-1-1 0,21-34 0,-29 40-46,-2-1 1,0 0 0,-2-1 0,0 0 0,-1 0 0,-2-1 0,7-32-1,-12 46-85,0 1-1,0-1 0,-1 0 0,0 1 0,-1-1 0,1 0 0,-2 1 1,1-1-1,-1 1 0,-4-12 0,1 8 8,-1 0 1,0 1-1,0-1 1,-1 2-1,0-1 1,-12-12-1,-10-7-33,-1 2 0,-2 1 1,-47-30-1,48 35-185,-3-4 79,18 13-176,-1 0-1,-1 2 1,0-1 0,-29-11 0,22 16 323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9370,'-12'49'2806,"12"-48"-2770,0 0 0,-1 0 0,1 0-1,0 0 1,-1 0 0,1 0 0,-1 0 0,1 0 0,-1-1 0,1 1-1,-1 0 1,0 0 0,1-1 0,-1 1 0,0 0 0,0-1 0,0 1-1,1-1 1,-1 1 0,0-1 0,0 1 0,0-1 0,0 0 0,0 1-1,0-1 1,0 0 0,0 0 0,0 0 0,0 0 0,-1 0 0,-4 1 160,0 1 59,-1 0 1,0 0-1,1-1 0,-8 0 0,8 0-94,0 0 0,0 0-1,0 0 1,-8 3-1,-10 7 313,0 0 0,1 2 0,-39 27-1,57-35-479,0 0-1,0 0 0,0 0 1,1 1-1,0-1 0,0 1 1,0 0-1,1 0 0,0 0 0,0 1 1,1-1-1,-1 1 0,2-1 1,-3 15-1,0 6-141,1 0 0,2 38-1,1-58 141,1 13-1,1 1-1,0-1 1,2-1-1,0 1 0,2 0 1,0-1-1,1 0 1,1-1-1,0 1 0,2-2 1,0 1-1,19 24 1,-8-16-17,1 0 0,1-1 0,1-1 0,2-2 0,0 0 0,45 28 0,-52-38-23,0-1 1,1-1 0,1 0 0,-1-1 0,1-2 0,1 0 0,-1-1 0,38 5 0,-53-11 44,0 0 0,1-1-1,-1 1 1,1-2 0,-1 1 0,0 0 0,0-1-1,0-1 1,0 1 0,0-1 0,0 0 0,0 0-1,-1 0 1,0-1 0,0 0 0,0 0 0,6-6-1,7-9 210,0-1-1,27-40 0,-44 59-191,4-7 100,-1 0 0,0 0 0,0 0 0,0-1-1,-1 0 1,0 0 0,-1 0 0,0 0 0,-1 0 0,1 0-1,-2 0 1,1 0 0,-1-1 0,-1 1 0,0 0 0,-3-15-1,-2-3 96,-2 0-1,-1 1 0,-1 0 1,-18-33-1,-5-11-127,-42-76 220,59 118-537,-1 1 0,-2 1 0,-24-27 0,39 49-129,0-1 1,-1 1-1,1 0 0,-1 1 0,0-1 0,0 1 0,0 0 0,0 0 0,-1 0 0,1 1 0,-1 0 0,1 0 1,-1 1-1,0-1 0,-8 0 0,-20 1-1138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7330,'0'0'215,"1"1"0,-1 0 0,1-1 0,-1 1 0,0-1 0,1 1 0,-1-1 0,1 1 1,-1-1-1,1 0 0,-1 1 0,1-1 0,0 0 0,-1 1 0,1-1 0,-1 0 0,1 0 1,0 1-1,-1-1 0,1 0 0,0 0 0,-1 0 0,1 0 0,0 0 0,-1 0 0,2 0 1,28-3 1258,-25 2-1682,14-1 275,107-12 695,-74 14-357,126-7 649,-153 4-1006,1-1 0,-1-1 0,0-2 0,47-17 0,-59 18-352,0 1 1,1 1-1,0 0 1,0 1 0,17-2-1,-19 4-396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7530,'1'1'251,"0"-1"0,0 1 0,0 0 0,0 0 0,0 0 0,0 0 0,0 0 0,0 0 0,0 0 0,0 0 0,0 0 0,-1 0 0,1 0 0,-1 1 0,1-1 0,-1 0 1,1 0-1,-1 1 0,1-1 0,-1 0 0,0 3 0,3 35-209,-3-28 246,0 37 716,-3-1 0,-10 57-1,-4 70 1012,42 142-2210,-7-155-997,-17-143 300,1 0 0,1 0-1,1 0 1,1 0-1,0 0 1,14 30 0,-11-33-82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8546,'0'2'117,"-1"-1"-1,1 1 1,-1-1 0,1 1 0,0 0 0,0-1-1,0 1 1,0-1 0,0 1 0,0 0 0,0-1 0,0 1-1,0-1 1,1 1 0,-1-1 0,1 1 0,-1-1-1,1 1 1,0-1 0,-1 1 0,1-1 0,0 0-1,0 1 1,0-1 0,0 0 0,0 0 0,3 2 0,5 7-137,1 0 0,14 10 1,-19-17 246,19 14 43,2-1-1,0-2 1,1 0 0,1-2-1,40 12 1,-46-17-35,1-1 0,0-1 0,1-1 1,-1-2-1,26 1 0,117-11-2,-61 1-283,-3 2 44,52-2 205,-151 7-145,1 0 0,-1 0 0,0 1-1,0-1 1,1 1 0,-1 0 0,0 0 0,0 0 0,0 1 0,0-1 0,0 0-1,0 1 1,0 0 0,0 0 0,-1 0 0,1 0 0,-1 0 0,0 1-1,1-1 1,-1 1 0,0-1 0,0 1 0,0 0 0,-1 0 0,1 0 0,-1 0-1,0 0 1,1 0 0,-1 0 0,-1 0 0,2 5 0,1 10 71,-1 0 1,0 0 0,-1 1-1,-2 26 1,0-27-100,-24 322 367,10-186-367,-7 209 482,28 439 0,5-620-225,13 349 461,-25-400-439,-5-1 0,-25 136 0,28-251-221,0 0 0,0-1 0,-10 24 1,11-33-28,0-1 0,-1 1 0,0 0 0,0-1 0,0 0 1,0 0-1,0 0 0,-1 0 0,0 0 0,0-1 1,0 0-1,0 0 0,-8 5 0,-137 66 681,133-66-835,0-1-1,0 0 1,0-1 0,-1 0 0,0-2 0,0 0 0,0-1 0,-21 1 0,-25 4-1005,34-4-495,-33 0 0,9-7 479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32 805 6657,'-9'1'1231,"-8"1"176,12 0-639,5-1 229,58 32-255,-38-20-317,44 19-1,-6-10-27,2-3 1,0-2 0,94 13 0,-141-28-405,1 0 0,0-1 0,0-1 1,-1 0-1,1 0 0,0-2 0,0 0 0,-1 0 1,1-1-1,-1-1 0,15-6 0,20-6-25,-23 8 86,36-18 1,-53 23 41,-1-1-1,0-1 1,0 1 0,-1-1 0,1 0 0,-1-1 0,0 0 0,0 0-1,5-7 1,1-6 116,-1 0-1,0-1 0,-2 0 0,0 0 1,6-22-1,-5 7-105,-1-1 0,5-47 0,-12 67-67,-1 0-1,-1 0 1,0 0 0,-1 0-1,0 0 1,-6-24 0,3 28 24,0 1-1,0-1 1,-1 1 0,0 0 0,-1 0 0,0 0-1,-1 1 1,0 0 0,-10-10 0,-66-65 659,43 46-586,-35-46-1,70 79-134,-4-6 6,0 0 0,-1 1 0,-19-17 0,25 25-5,0 1-1,0-1 1,0 1 0,0-1-1,0 1 1,0 1-1,-1-1 1,1 0 0,-1 1-1,1 0 1,-1 0-1,0 1 1,1-1 0,-1 1-1,0 0 1,-6 1-1,0 1-16,-1 0-1,1 1 1,0 1 0,0 0-1,0 0 1,1 1-1,-1 1 1,1-1-1,0 2 1,1-1 0,-1 2-1,2-1 1,-1 1-1,1 0 1,0 1-1,0 0 1,1 0 0,1 1-1,-1 0 1,-8 19-1,-77 151-226,81-157 215,1 0 0,2 1 0,0 0 1,1 0-1,-4 31 0,-8 125-40,14-114 54,3 0 1,3 0 0,3 0-1,23 120 1,112 252-19,-127-410-7,1 0 0,2-1 0,0-1-1,2 0 1,1-1 0,1-1 0,1-1-1,1 0 1,0-2 0,2 0 0,1-2-1,30 20 1,-39-30-93,-1-1-1,1-1 1,1 0 0,0-1-1,-1 0 1,33 5 0,-16-6-758,0-1 1,53-1-1,11-6-124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0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8818,'102'-31'2390,"-95"29"-2359,1 0 1,0 0 0,-1 0 0,1 1-1,0 0 1,0 1 0,11 0-1,-2 1 44,14-1 205,1-1 0,-1-1 0,1-2 0,-1-1 0,52-16 0,7-8 710,25-8 478,181-84 0,-289 117-1327,0 0 1,1 1-1,-1 0 0,1 0 0,0 1 0,0 0 0,0 0 0,0 1 0,13-1 0,-20 2-32,0 0-60,2 8 661,42 323-129,-14 181 264,9 110-255,-15-214-62,-16-245-330,-5-111-124,2 0 0,2-1-1,20 64 1,80 279-141,-99-364 68,7 29 29,47 112-1,-55-154-15,-1 0-1,0 1 0,-2 0 1,0 0-1,0 0 0,-2 1 1,0-1-1,-2 1 0,0 0 1,-2 25-1,1-42-1,0 1 0,0-1 0,-1 0 0,1 0 0,-1 0 0,0 0 0,1 0 0,-1 0 0,0 0 0,0 0 0,0-1 0,0 1 0,-1 0 0,1 0 0,0-1 1,-1 1-1,1-1 0,-1 1 0,0-1 0,1 0 0,-1 0 0,0 1 0,0-1 0,0 0 0,0-1 0,0 1 0,0 0 0,0-1 0,0 1 0,0-1 0,0 1 0,0-1 0,0 0 0,0 0 0,0 0 0,-3 0 0,-8-2 75,0 0 0,0 0-1,1-1 1,-23-9 0,16 5-92,-56-20 75,-28-9 23,90 33-77,0 0 1,0 1-1,-1 0 0,1 1 1,-1 0-1,-13 2 0,-7 4-443,0 0 0,-44 15-1,69-17-254,1-1 0,-1 0 0,0-1 0,0 1 0,0-2 0,1 1 0,-1-1 0,-18-3 0,11-2-876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7610,'43'107'2832,"-45"-107"-1936,1-1-71,5 1 591,-4 0-16,0 0-232,0 0-207,-4 14-585,-24 61-208,13-28-200,-3 3-80,4 12-208,3 0-120,-3-2-233,-4-5-47,16-3-304,-11-6-464,-4-8 1000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8242,'-1'2'521,"1"1"-1,-1-1 1,1 0 0,0 0 0,0 1 0,0-1 0,0 1-1,0-1 1,0 0 0,0 0 0,1 1 0,-1-1-1,2 4 1,0-2-278,-1 0 0,0 0 0,-1 0 0,1 0-1,-1 7 1,1 14 399,0 0 0,2 0 0,7 35 0,27 74 34,2-15-657,37 134-1240,-72-238-1452,-2-28-1226,0-17 2105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14139,'50'-41'4473,"-12"44"-4825,17 4 112,-1 0 504,12 0 88,-5-2 136,-1-5-40,10 0 40,-4-3-56,1-5-144,-1 2-40,14-2-207,9-2-1,1-4-393,-3-8-343,-20 4-1072,-18 0-945,-9-5 1721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10186,'7'4'1145,"-1"-1"1,1 0-1,-1 0 0,10 2 0,32 4 380,45-5-1216,-88-4-35,13-1-143,0-1-1,1 0 1,-2-2 0,1 0 0,0-1 0,-1 0-1,28-14 1,-44 19-130,12-6-1,1 2 0,23-6 1,9 6-3860,-38 5 1555,-1 6 1041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13483,'32'17'4449,"-1"-16"-4089,36 5-144,8-6 384,-18-17-48,4-6-320,-7-3-112,-7-4-120,7 11 24,-8-8-176,0-8-128,0 1-848,-8-17-720,6 9 1159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922 644 7578,'6'-1'303,"0"0"0,0 0 0,-1-1 0,1 1 0,-1-1 0,1-1 0,-1 1 0,0-1 0,1 0 1,-1 0-1,-1 0 0,1 0 0,0-1 0,-1 0 0,0 0 0,0-1 0,4-5 0,-5 6-215,0 0 0,-1 0 0,0 0 0,0 0 0,-1-1 0,1 1 1,-1-1-1,0 1 0,0-1 0,0 0 0,0 1 0,-1-1 0,0 0 0,0 1 0,0-1 0,-1 0 0,0 0 0,0 1 0,0-1 0,0 1 0,-4-9 0,-7-12 195,-1 0-1,-1 1 1,-1 1 0,-1 0 0,-37-38 0,1 8 452,-59-44 0,89 79-679,-2 1 0,0 2 0,0 0-1,-2 1 1,0 2 0,0 1 0,-1 0 0,0 2-1,-1 2 1,0 0 0,0 2 0,-1 1-1,0 1 1,1 1 0,-1 2 0,0 1 0,-53 9-1,73-8-42,0 1-1,1 0 1,-1 1-1,1 0 1,0 0-1,0 1 0,0 0 1,0 0-1,1 1 1,0 0-1,0 0 1,0 1-1,1 0 0,0 0 1,1 0-1,-1 1 1,2 0-1,-6 10 1,0 3 36,0 0-1,2 1 1,0 1 0,2-1 0,0 1 0,-2 24 0,3 3 74,2 1-1,2 0 0,3 0 1,10 69-1,52 202 207,-25-146-163,40 139 18,-73-296-184,74 258 32,-71-236-23,78 301 72,-83-331-80,1 4 2,0 0 0,-2-1 1,1 1-1,1 18 0,3 32 20,2 23 26,-11 97 70,2-155-98,0 1 1,2-1 0,7 33-1,-9-57-16,0 1 0,-1-1-1,1 0 1,-1 1 0,-1-1-1,1 0 1,-1 1 0,0-1-1,-1 0 1,0 0 0,0 0-1,0 0 1,-5 10 0,6-15-5,0 0 0,1 0 0,-1 0 1,1 1-1,-1-1 0,1 0 0,0 0 0,-1 1 1,1-1-1,0 0 0,0 1 0,0-1 1,0 0-1,0 1 0,0-1 0,0 0 1,1 0-1,-1 1 0,0-1 0,1 0 0,-1 0 1,1 1-1,-1-1 0,1 0 0,0 0 1,-1 0-1,1 0 0,0 0 0,0 0 1,0 0-1,1 1 0,9 15-73,-10-17 36,-1 0 5,0 0 32,0 0 0,0-1 0,0 1 0,1 0 0,-1-1 0,0 1 0,1 0-1,-1 0 1,0-1 0,0 1 0,1 0 0,-1 0 0,0 0 0,1-1 0,-1 1 0,1 0 0,-1 0 0,0 0 0,1 0 0,-1 0 0,0 0 0,1 0 0,-1 0 0,1 0 0,-1 0 0,41 5 22,51 13-1,-49-9-91,52 6 1,-36-12-370,-14-1-1977,61 11 1,-73-6 1163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619 107 9514,'0'0'18,"0"0"0,1 0 1,-1 0-1,0 0 0,0 0 0,1 0 0,-1 0 1,0 0-1,0 0 0,1 0 0,-1 0 0,0 0 1,0 0-1,1 0 0,-1 0 0,0 0 1,0 0-1,1 0 0,-1 0 0,0 0 0,0 0 1,1 0-1,-1 0 0,0 0 0,0-1 0,0 1 1,1 0-1,-1 0 0,0 0 0,0 0 0,0-1 1,1 1-1,-1 0 0,0 0 0,0 0 0,0-1 1,0 1-1,0 0 0,0 0 0,0-1 0,1 1 1,-1 0-1,0-1 0,-10-9 662,-21-9 1033,20 14-1259,-1 1 0,1 0 0,-1 1 0,1 0 0,-1 1 0,0 0 0,0 0 0,0 2 0,-13 0 0,3 1-428,0 1-1,-1 1 1,-39 12-1,53-12 1,0 0-1,1 1 1,0 0 0,0 0-1,0 1 1,0 0-1,1 1 1,-1 0-1,2 0 1,-1 0 0,1 1-1,-1 0 1,2 0-1,-1 1 1,-4 9-1,-6 12-1,1 1 0,-19 58-1,24-60-48,7-20 25,-66 166 75,56-145-38,2 1 0,1 0 0,-7 33 0,13-47-15,2 1-1,0-1 1,1 1-1,1 0 0,0-1 1,1 1-1,5 27 1,4-2 19,1 0 0,3-1 0,1 0 0,1-1 0,3-1 0,31 50 0,-43-80-55,0 0-1,0 0 1,0-1 0,1 1 0,1-2 0,-1 0 0,1 0 0,14 8 0,-19-12 6,1-1-1,0 0 1,-1 0 0,1 0-1,0 0 1,0-1 0,0 0-1,0 0 1,0-1 0,0 1-1,0-1 1,0 0 0,0 0-1,1-1 1,-1 1 0,0-1-1,0 0 1,0-1 0,-1 1 0,8-4-1,1-2-6,1-2 1,-1 1-1,0-2 0,0 1 0,17-19 0,-3-1 114,25-34-1,-27 28 6,-2 0-1,-2-1 0,-1-2 1,-2 0-1,22-66 0,-17 25 98,25-158 0,-46 228-193,2-22 27,2-40 0,-16-69 46,5 99-56,3 28-20,0-1 0,-2 1 1,1-1-1,-9-18 0,5 15-27,5 11-48,0 1 1,0 0 0,-1 0-1,1 0 1,-1 0-1,-1 0 1,1 0 0,-1 1-1,1 0 1,-1 0-1,0 0 1,-1 0 0,1 0-1,-1 1 1,0 0-1,0 0 1,0 0 0,0 1-1,0-1 1,0 1-1,-1 1 1,-9-3-1,15 4 65,-3-2-291,-1 1 0,1 0 0,-1 0 0,1 1 0,-1-1 1,1 1-1,-1-1 0,0 1 0,1 0 0,-1 1 0,0-1 0,1 0 1,-1 1-1,-5 2 0,-13 16-1196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434 198 7114,'57'45'2564,"-51"-35"-1290,-12-5-764,-10-5-131,-13-2 779,-1 1 0,-54 4 0,71-1-1022,0 1 0,0 0 0,0 1 0,1 0 0,-1 1 0,1 0 0,0 1 0,1 0 0,-16 11 0,-17 9 157,37-22-262,0 0 1,0 1-1,1 0 1,0 0 0,-1 0-1,2 1 1,-1 0 0,1 0-1,0 0 1,0 1-1,1 0 1,-7 13 0,2 3 74,0-1 0,-9 47 1,10-38 32,0 9 32,1 0-1,2 1 0,2 0 1,3 80-1,3-95-156,1 0 0,1-1-1,1 1 1,1-1 0,1 0 0,22 42-1,86 131 51,-103-178-69,1-1-1,1 0 0,1-1 0,1-1 1,0-1-1,1 0 0,38 26 0,-42-34-3,1 0 0,0 0 0,0-2 0,0 0-1,1 0 1,0-1 0,0-1 0,0-1 0,0-1 0,1 0-1,-1 0 1,23-3 0,-16-1 0,0-2 0,-1-1-1,1-1 1,-1 0 0,0-2 0,-1 0-1,0-2 1,0 0 0,-1-2 0,0 0 0,21-18-1,-27 18 21,-1 0-1,0-1 1,-1 0 0,0-1-1,-1-1 1,-1 1-1,-1-2 1,0 1-1,0-1 1,-2-1 0,6-17-1,-2 0 65,-2-1-1,-1 0 0,-2 0 1,3-59-1,-7 42 51,-2 0 0,-2 1 0,-3-1 1,-2 0-1,-24-93 0,-10 30-82,-66-131-1,94 219-23,-30-46-1,37 63-24,-2 0 0,1 1 0,-1 0 0,-1 1 0,1-1 0,-2 2 1,-12-10-1,18 15-56,0 0 1,-1 0 0,1 0 0,0 0 0,0 1 0,-1 0 0,1 0 0,-1 0 0,1 0-1,-1 1 1,0 0 0,1 0 0,-1 0 0,1 0 0,-1 1 0,1 0 0,-1 0 0,1 0-1,-1 0 1,1 1 0,0 0 0,0-1 0,0 2 0,0-1 0,0 0 0,-4 4 0,-2 2-736,-1 1 1,2 0 0,-1 0 0,1 1 0,0 0 0,1 1 0,-12 20 0,0 8-785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1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5441,'1'0'62,"-1"1"0,0-1 1,1 1-1,-1-1 0,0 1 0,0-1 0,0 1 0,1-1 0,-1 1 0,0-1 1,0 1-1,0-1 0,0 1 0,0-1 0,0 1 0,0-1 0,0 1 0,0-1 0,0 1 1,0 0-1,0-1 0,0 1 0,0-1 0,-1 1 0,1-1 0,0 1 0,0-1 1,-1 1-1,1-1 0,0 0 0,-1 1 0,1-1 0,0 1 0,-1-1 0,1 0 1,0 1-1,-1-1 0,1 0 0,-1 1 0,1-1 0,-1 0 0,1 0 0,-1 1 1,1-1-1,-1 0 0,1 0 0,-1 0 0,1 0 0,-1 0 0,1 0 0,-1 0 1,0 0-1,0 0 18,0 0-1,0 1 1,0-1 0,0 0 0,0 0 0,0 1 0,0-1 0,0 0 0,0 1-1,0-1 1,0 1 0,0 0 0,0-1 0,1 1 0,-1-1 0,0 1 0,-1 1 0,3-1 42,-1-1 0,1 1 0,-1-1 0,1 1 0,-1-1 0,1 1 0,-1-1 0,1 0 0,-1 1 0,1-1 0,0 0 0,-1 0 0,1 1 0,-1-1 0,1 0 0,0 0 0,-1 0 0,1 0 1,0 0-1,0 0 0,3 1 178,2 1-211,38 11 374,0-2-1,86 9 1,-90-17 128,-1-2-1,1-2 0,77-12 0,-79 6-79,0 1 1,0 2-1,45 1 1,-80 3-475,-1 1 1,0-1 0,0 0 0,1 1-1,-1 0 1,0-1 0,0 1-1,0 0 1,0 0 0,0 0-1,0 1 1,0-1 0,0 0 0,0 1-1,0-1 1,-1 1 0,1-1-1,0 1 1,-1 0 0,0 0-1,1 0 1,-1 0 0,0 0 0,1 3-1,2 5 44,0 0 1,-1 0-1,-1 1 0,2 11 0,-2-13-73,4 45 147,-2 1-1,-6 100 1,-1 5-7,19 518 166,-20-87 594,-5-164-555,-11 16-17,19-422-289,-1 0-1,-1-1 1,-2 1-1,1-1 1,-2 0-1,-11 26 1,14-39-44,0 1 0,1 0 1,0 0-1,0 0 1,1 0-1,0 1 0,1-1 1,0 0-1,0 0 1,2 10-1,-3-8-51,1-10 40,0 1 0,0-1-1,0 0 1,0 1 0,0-1-1,0 0 1,0 1 0,0-1-1,0 0 1,1 1 0,-1-1-1,0 0 1,0 1 0,0-1 0,0 0-1,0 0 1,1 1 0,-1-1-1,0 0 1,0 1 0,0-1-1,1 0 1,-1 0 0,0 0-1,0 1 1,1-1 0,-1 0-1,0 0 1,1 0 0,12 13 14,27 29 17,-38-40-20,0 0 1,0 0-1,0 0 1,-1 1-1,1-1 0,-1 1 1,1-1-1,-1 1 1,0-1-1,2 5 1,0 2 6,-1-4 1,0 0 0,0 1 0,0-1 0,-1 1 0,0 0 0,0-1 0,0 9 0,-1-14-8,0 1 0,1 0 0,-1-1 0,0 1 0,0 0 0,1-1 0,-1 1 0,0 0 0,1-1 0,-1 1 0,0-1 0,1 1 0,-1 0 0,1-1 0,-1 1 0,1-1 0,-1 1-1,1-1 1,0 0 0,-1 1 0,1-1 0,0 0 0,-1 1 0,1-1 0,0 0 0,0 1 0,-3-1 27,-2 0-29,-1 2 6,-2 7 4,6-8-3,1-1 8,0 0 16,0 0 47,0 0 57,0 0 79,0 0 47,-4 1 307,-40 19-261,33-15-277,0 0 0,-1 0 1,0-1-1,0 0 0,-23 4 1,-192 38-535,94-16-409,69-15-555,-78 29 1,88-23 839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7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5593,'0'59'2982,"0"-54"-2129,0-1 1247,3-5-1713,-3 1-162,0 0-89,0 0-15,0 0 114,6 0 106,50-1 308,-3 0 142,62 7-1,-34 0 6,94-4-1,-104-14-397,-73 9-2712,-2 2-3139,3 1 4070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7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8466,'72'101'2808,"-43"-98"-2760,-9-7 128,15 10 345,5 3-97,-2 5 24,3 3 40,1-5-128,-9-9 8,7-3-88,-3 2-128,-3-1-56,-4 2 24,-7 5-528,-4-10-632,-4 5 688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1234 285 2481,'-1'6'3668,"-1"-7"100,-5-13 1784,-2-3-5703,9 17 151,-5-9 134,0 1-1,0 0 0,-1 0 1,1 1-1,-2-1 0,1 1 1,-1 1-1,0-1 0,0 1 1,-11-7-1,-26-10 293,-2 2 0,0 1 0,0 3 0,-87-20 0,34 18-310,-140-9 0,225 27-97,-50-4-30,-76 4 0,120 2 47,1 1 0,-1 1 1,1 1-1,-1 0 0,1 2 1,1 0-1,-1 1 0,-23 12 1,37-16-32,1 1 1,-1-1-1,1 1 1,0-1 0,0 1-1,0 0 1,1 1-1,-1-1 1,1 1-1,0-1 1,0 1-1,1 0 1,-1 0-1,1 0 1,0 1-1,-2 9 1,1 3-16,0 1 0,1-1-1,0 34 1,4 20 10,3-1-1,27 131 1,-13-134-23,30 76 0,-8-28 14,30 74 38,-30-88 14,-30-70-29,87 246 92,-79-220-96,23 86 39,-40-130-43,44 244 181,15 293-13,-40-326-30,-20-209-94,-1-1-1,-1 0 1,0 1 0,-1-1 0,-1 0 0,-6 24 0,6-23-66,1 0 0,0 0 0,2 0 0,1 26 0,0-25 11,1 24 3,0 10 21,-8 94 0,-2-49-34,8-94 5,1 0-1,-1 0 1,1-1 0,0 1 0,0 0-1,0-1 1,0 1 0,0-1-1,0 1 1,0-1 0,0 0 0,1 1-1,-1-1 1,0 0 0,1 0-1,-1 0 1,1 0 0,0 0 0,-1 0-1,1 0 1,0 0 0,-1-1-1,1 1 1,0-1 0,0 1 0,-1-1-1,4 0 1,22-3 5,1-2 1,-1-1-1,26-9 1,50-10 7,154 0-1271,-98 12-582,-140 10-1434,1 1 1405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503 136 4913,'-38'-68'1866,"26"54"-510,4 14-293,4 0-794,-8-4 845,1-1-1,-20-10 0,23 10-845,1 1-1,-1 1 1,0-1-1,0 1 1,0 1-1,-1-1 1,-12-1-1,0 3 4,-1 1 0,0 0 0,1 2 0,-1 1 0,-32 8 0,45-9-269,2 1 1,-1 0-1,0 1 0,1 0 1,-1 0-1,1 0 1,0 1-1,0 0 0,1 0 1,0 1-1,0 0 0,0 0 1,0 0-1,1 1 1,0 0-1,1 0 0,-1 0 1,1 0-1,1 1 1,-4 10-1,3-8-20,1 0 0,0 0 0,1 1 0,0-1 0,1 1 0,0 0 0,1-1 0,0 1-1,1 0 1,0 0 0,0-1 0,1 1 0,1-1 0,-1 1 0,8 15 0,-1-5-51,0 0-27,1-1-1,22 35 0,-4-17 74,2-1 0,68 64 0,-77-83 20,0-1 0,1-1 0,0-1-1,2 0 1,0-2 0,40 16-1,-53-25 17,1-1-1,0 0 0,0 0 1,0-2-1,1 1 0,-1-1 1,0-1-1,1-1 0,-1 1 0,24-6 1,-6-2 48,-1-1-1,0-1 1,32-16 0,-14-1 436,-45 26-437,0 0-1,0-1 0,0 1 0,0-1 0,0 1 0,0-1 0,0 0 0,-1 0 0,1 0 0,-1 0 0,1 0 0,-1 0 0,0 0 0,0-1 0,0 1 0,0 0 0,0-1 0,0-2 0,-1-8 320,1-13 449,-1 25-784,0-1-1,0 0 1,0 0-1,0 0 1,0 0-1,-1 0 1,1 0-1,-1 0 1,1 0 0,-1 0-1,0 0 1,1 0-1,-1 1 1,0-1-1,0 0 1,-2-2-1,-24-29 249,13 19-150,-24-30 112,27 32-207,0 1-1,1-1 0,1-1 0,-15-25 0,5 0 2,-2 2 1,-2 1-1,-1 0 0,-46-50 0,49 67-63,-1 0-1,0 1 1,-1 0-1,-33-16 0,39 24-122,8 0 78,0 1-4477,8 8 1466,1 0-670,0 0 1708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348 164 13555,'85'8'4114,"-39"-8"-4142,0-1-1,58-10 1,-84 8 156,0-1-1,0-1 1,-1 0 0,1-1 0,-1-2-1,-1 0 1,1 0 0,-1-2 0,-1 0 0,17-14-1,47-39 2013,-77 58-1735,-6 4-304,1 2-114,0 0 1,0 0-1,0-1 1,0 1-1,0 0 1,1 0-1,-1 0 0,0 0 1,1 0-1,-1 0 1,0 0-1,1 1 1,-1 1-1,-55 160-286,29-77 277,5-9 74,3 1 0,4 1 0,3 0 1,-3 157-1,45 321 143,-2-162 185,-25-324-215,-9 86 0,4-135-64,-1 0 0,-1 0 0,-1 0 0,-1-1 0,-1 0 0,-1 0 0,0 0 0,-13 19 0,15-30-15,-1-1 1,0 0-1,-1 0 0,0 0 1,-1-1-1,1-1 0,-1 0 0,-1 0 1,0 0-1,0-1 0,0-1 1,-20 9-1,-3-3 128,-1 0-1,-61 9 1,-183 12 2,252-30-327,-44 3-601,62-5 448,0-1-1,0 1 1,0-1 0,0 0-1,1-1 1,-10-3-1,16 5 243,0-1 0,0 1 0,0 0-1,0-1 1,0 1 0,0-1 0,0 1 0,1-1 0,-1 0-1,0 1 1,0-1 0,1 0 0,-1 0 0,1 1-1,-1-1 1,0 0 0,1 0 0,-1-1 0,-2-24-198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8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406 166 656,'83'67'816,"-83"-67"-774,0 0 0,0 1 0,0-1 1,1 0-1,-1 0 0,0 1 0,0-1 0,1 0 0,-1 0 0,0 1 0,1-1 0,-1 0 0,0 0 0,1 0 0,-1 1 0,0-1 0,1 0 0,-1 0 0,0 0 0,1 0 0,-1 0 0,0 0 0,1 0 0,-1 0 1,1 0-1,-1 0 0,0 0 0,1 0 0,-1 0 0,0 0 0,1 0 0,-1 0 0,1-1 0,-1 1 0,-1-13 1363,-12-14 543,-37-34 1915,35 41-2695,-32-33 0,42 48-934,-1 0-1,1 0 1,-1 0-1,-1 1 1,1-1-1,0 1 1,-1 1-1,0 0 1,0 0-1,-11-3 1,-4 0 439,15 4-473,1 0 0,-1 1 1,0 0-1,1 0 0,-1 1 0,-12 0 1,7 1-44,2-1-80,0 1 1,0 1-1,1-1 0,-1 2 1,-11 3-1,18-5-77,1 0 0,-1 1 0,1-1 0,0 1 0,0-1 0,-1 1 0,1 0 0,0-1 0,1 1 0,-1 0 0,0 0-1,0 1 1,1-1 0,-1 0 0,1 0 0,0 1 0,0-1 0,0 1 0,0-1 0,0 1 0,0 0 0,1-1 0,-1 1 0,1 4 0,-2-2-16,1 0 1,-1-1 0,0 1-1,-1 0 1,1-1 0,-1 1-1,0-1 1,0 0 0,0 0 0,0 0-1,-1 0 1,0 0 0,-5 4-1,3-3-4,0 1 1,1-1-1,0 1 0,-9 14 0,12-13 14,-1 1 0,1 0 0,1 0 0,-1 1 0,1-1 0,1 0-1,-1 0 1,1 1 0,1-1 0,0 0 0,2 10 0,0 17-3,-3-19 5,1-5 3,-1 1 1,1-1-1,4 14 0,7 65 16,15 22 1,-21-82-10,1-1 0,1 1-1,16 35 1,43 77 68,-63-133-66,24 52 48,-21-43-49,2 0 1,-1 0 0,2 0-1,1-1 1,15 19-1,-15-24-16,0 0 0,2-1-1,-1 0 1,1-1-1,0-1 1,1 0-1,25 12 1,-28-17 0,0 1-1,1-1 1,-1-1 0,1 0-1,0-1 1,-1 0 0,1-1 0,0 0-1,0-1 1,0 0 0,15-3 0,13-4 19,0-3 0,0-1 0,-1-2 0,0-2 0,67-36 0,-93 43 2,0 0 1,-1-1-1,-1-1 1,1 0-1,-1 0 1,-1-1-1,0 0 1,0-1-1,-2 0 1,1-1-1,-1 0 0,-1 0 1,6-15-1,-4 8 28,-1 0-1,-1 0 0,-1-1 0,-1 1 0,0-1 0,-2-1 1,2-40-1,-6 31 36,-1-1 1,-1 1 0,-2-1-1,-1 1 1,-1 0 0,-2 1-1,-1 0 1,-1 1 0,-2 0-1,-1 0 1,-1 1-1,-1 1 1,-32-39 0,41 57-29,-1 1 1,-1 0 0,1 0 0,-1 1 0,0 0-1,-1 0 1,0 1 0,0 1 0,0 0-1,0 0 1,-1 1 0,0 0 0,0 1-1,0 0 1,-22-2 0,2 0-105,-177-18-2732,182 24 1218,0 4 740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2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62 2112,'1'-1'204,"-1"0"0,0 0 0,0 0-1,1 0 1,-1 0 0,0 0 0,0-1-1,0 1 1,0 0 0,0 0 0,-1 0-1,1 0 1,0 0 0,0-1 0,-1 1-1,1 0 1,-1 0 0,1 0 0,-1 0-1,1 0 1,-1 0 0,0 0 0,1 0-1,-1 1 1,0-1 0,-1-1 0,-10-16 2205,12 17-2359,0 1-1,-1 0 0,1-1 1,0 1-1,0-1 0,-1 1 0,1 0 1,0-1-1,-1 1 0,1-1 1,-1 1-1,1 0 0,0 0 0,-1-1 1,1 1-1,-1 0 0,1 0 0,-1-1 1,1 1-1,-1 0 0,1 0 1,-1 0-1,1 0 0,-1 0 0,1 0 1,-2 0-1,2 0 86,-1 0 1,1 0 0,0 0-1,-1 0 1,1 0-1,-1-1 1,1 1-1,-1 0 1,1 0-1,-1 0 1,1 0-1,0-1 1,-1 1-1,1 0 1,-1 0-1,1-1 1,0 1-1,-1 0 1,1-1-1,0 1 1,-1 0 0,1-1-1,-1 1-63,1-1 0,0 1 0,0 0-1,0 0 1,-1 0 0,1 0 0,0-1 0,0 1 0,0 0-1,-1 0 1,1 0 0,0 0 0,0 0 0,-1 0 0,1 0-1,0 0 1,0 0 0,-1 0 0,1 0 0,0 0 0,0 0-1,-1 0 1,1 0 0,0 0 0,0 0 0,-1 0 0,1 0-1,0 0 1,0 0 0,0 0 0,-1 0 0,1 0 0,0 1-1,0-1 1,-1 0 0,1 0 0,0 0 0,0 0 0,0 1-1,0-1 1,-1 0 0,1 0 0,0 0 0,0 1 0,0-1-1,0 0 1,0 0 0,0 0 0,0 1 0,0-1 0,-1 0-1,1 0 1,0 1 0,0-1 0,0 0 0,0 0 0,0 1-1,1 7-45,-1-1 0,1 1-1,0-1 1,0 0 0,1 1 0,0-1-1,4 10 1,-2-8-8,-1 0 0,0 1 0,-1-1 0,0 1 0,0 13 0,-8 56 156,11 76 355,-2 49 89,-22-22-155,15-154-433,2 0 0,1 0 1,2 0-1,4 38 0,-4-63-25,-1 0 1,0-1 0,0 1-1,0 0 1,0 0 0,0-1-1,-1 1 1,1 0 0,-1 0-1,0-1 1,0 1-1,-1 3 1,1-5-1,1 9 166,0-8-411,-3-10-1687,0-2 1324,1 0-1,0-1 1,0 1 0,1-1 0,0 0-1,1 1 1,1-17 0,0 18 308,1 0 0,0 0 0,0 0 0,4-9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397 258 5729,'49'-18'2858,"-49"18"-2806,0 0 0,0 0 0,0 0 0,1 0 0,-1 0 0,0 0 0,0 0 0,0 0 0,0 0-1,0 0 1,1 0 0,-1-1 0,0 1 0,0 0 0,0 0 0,0 0 0,0 0 0,0 0 0,0 0 0,0-1 0,1 1 0,-1 0 0,0 0-1,0 0 1,0 0 0,0 0 0,0-1 0,0 1 0,0 0 0,0 0 0,0 0 0,0 0 0,0-1 0,0 1 0,0 0 0,0 0 0,0 0-1,0 0 1,0-1 0,0 1 0,0 0 0,-8-6 896,-19-6-326,18 9 331,1 0-585,0 1 1,1 0 0,-1 0-1,0 1 1,0 0-1,0 1 1,-10 0-1,-30-4 410,20-2-697,11 2-11,0 1 0,0 1 1,0 0-1,-33 1 0,46 1-63,0 1 0,0-1 0,0 1 0,0 0 0,0 0 0,1 1-1,-1-1 1,0 1 0,1 0 0,-1 0 0,1 0 0,-1 0 0,1 0-1,0 1 1,0 0 0,0 0 0,0-1 0,1 2 0,-1-1 0,1 0-1,0 0 1,0 1 0,0-1 0,0 1 0,-2 7 0,-9 23-12,2 1 0,1 0 0,-9 68 0,18-91 1,1 1 0,0-1 1,0 1-1,1-1 0,1 1 0,0-1 1,0 0-1,1 0 0,1 0 0,0 0 1,1-1-1,0 1 0,1-1 0,0 0 1,9 12-1,-2-8-49,0 0 0,1-1 1,0-1-1,1 0 0,26 17 0,90 43-190,-122-68 243,0-1 1,0 0 0,1 0-1,-1-1 1,1 0 0,0-1 0,0 0-1,0-1 1,0 0 0,0 0-1,1-1 1,-1 0 0,0-1-1,0 0 1,0-1 0,0 0 0,0-1-1,17-6 1,10-7 47,-23 12-2,0-2 0,-1 0 1,1-1-1,-1 0 1,-1-1-1,1 0 0,16-16 1,73-84 450,-96 102-477,-1-1-1,0 1 1,0-1-1,-1 0 1,1 0 0,-2-1-1,1 1 1,-1-1-1,0 0 1,2-10-1,1-8 54,3-49 0,-7 55-39,-1 2 28,-2 0 1,0 0 0,0 0-1,-2 0 1,0 0-1,-1 1 1,-1-1-1,-1 1 1,0 1 0,-12-22-1,11 24 54,-1 0-1,-1 1 1,0 1 0,0-1-1,-1 1 1,-15-13-1,4 7 53,0 0 0,-40-25-1,53 38-89,-1 0 0,0 1-1,0 0 1,0 1-1,0 0 1,-17-3 0,-57-2-139,48 6-428,33 2 341,0-1 1,-1 1 0,1 0 0,0 0-1,0 0 1,0 0 0,-1 1 0,1-1-1,0 0 1,0 1 0,0 0 0,0-1 0,0 1-1,0 0 1,0 0 0,0 0 0,0 0-1,0 1 1,0-1 0,1 1 0,-3 1-1,-6 11-739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2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502 155 5161,'5'44'2257,"-5"-44"-2192,0 1 0,0-1 0,0 1 0,0 0 0,0-1 0,-1 1 0,1-1 0,0 1 0,0-1 1,0 1-1,-1-1 0,1 1 0,0-1 0,-1 1 0,1-1 0,0 1 0,-1-1 0,1 0 0,-1 1 0,1-1 1,-1 0-1,1 1 0,-1-1 0,1 0 0,-1 1 0,1-1 0,-1 0 0,1 0 0,-1 0 0,1 0 0,-1 1 1,0-1-1,1 0 0,-2 0 0,-15-1 266,17 1-241,-5-1 38,0 0 1,0-1 0,0 0-1,1 0 1,-1 0-1,1-1 1,0 1-1,-1-1 1,1 0-1,0 0 1,0-1 0,1 1-1,-4-5 1,-14-11 458,14 13-341,-1 1 1,1 0-1,-1 0 0,0 0 0,0 1 1,-12-4-1,17 7-227,-1 0 0,0 0-1,0 0 1,0 1 0,0-1 0,0 1 0,1 0 0,-1 0-1,0 0 1,0 1 0,0-1 0,0 1 0,0 0 0,1 0-1,-1 0 1,0 1 0,1-1 0,-5 3 0,1 1 2,0-1 1,-1 1 0,0-2-1,0 1 1,0-1 0,0 0-1,-1-1 1,-10 2-1,13-2 55,0-1 0,1 1-1,-1 0 1,0 1-1,1-1 1,0 1 0,0 0-1,0 1 1,0-1-1,0 1 1,1 0 0,-1 0-1,1 0 1,0 1-1,0 0 1,1-1 0,-4 7-1,-1 3-16,0 0-1,1 0 0,0 1 1,1-1-1,-5 22 1,3-11-63,2 0 0,1 1 0,1 0 0,1 0 0,1 0 0,1 0 0,1 1 0,7 39 0,0-25-87,2-1 0,2 0 0,30 70 0,-34-95 105,1-1 1,0 0 0,1 0 0,1 0-1,0-1 1,1-1 0,0 0 0,1 0-1,1-1 1,0-1 0,0 0 0,23 13-1,-8-10 0,0-1 0,0-1 0,1-1-1,1-2 1,-1-1 0,1-1-1,0-2 1,1-1 0,-1-1-1,61-5 1,-82 3 3,0-2 0,0 1 0,0-1 0,0-1 0,0 1-1,-1-1 1,1-1 0,-1 0 0,0 0 0,0-1 0,0 1 0,-1-2 0,11-8 0,-10 5 21,0 0-1,0 0 1,-1-1 0,0 0 0,-1 0 0,0-1 0,-1 0 0,0 0 0,5-17 0,4-13 80,-3-1 0,-1 0 0,-2 0 0,-1-1 0,-3 0 0,-2 0 0,-1 0 0,-2 0 0,-2 0-1,-3 1 1,-11-52 0,9 62 21,-1 0 0,-2 1-1,-1 0 1,-27-49 0,34 70-112,-1 0 1,0 1 0,-1 0 0,0 0-1,-1 0 1,0 1 0,0 0-1,0 1 1,-1 0 0,0 0 0,-1 1-1,0 0 1,0 0 0,0 1-1,0 1 1,-1 0 0,-12-4 0,7 5-97,-1 1 0,1 1 1,0 0-1,-1 1 1,1 0-1,0 2 1,-1 0-1,1 1 1,0 0-1,0 1 1,1 1-1,-1 1 1,1 0-1,0 1 1,0 0-1,1 1 1,0 1-1,1 0 1,0 1-1,-20 20 1,-21 26-2329,41-37 1706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2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4457,'2'1'80,"-1"0"1,1 0-1,0 0 0,-1 0 1,1 0-1,0-1 0,-1 1 1,1 0-1,0-1 0,2 1 1,-4-5 35,-12-5-192,-12 4 2867,1 0 559,22 5-3290,1 0-1,-1-1 0,1 1 0,-1 0 1,0 0-1,1-1 0,-1 1 1,1-1-1,-1 1 0,1 0 1,-1-1-1,1 1 0,0-1 1,-1 1-1,1-1 0,-1 1 0,1-1 1,0 0-1,0 1 0,-1-1 1,1 1-1,0-1 0,0 0 1,0 1-1,-1-1 0,1 0 1,0 0-1,1 1-2,0 1 0,0-1 0,0 1 0,0-1 1,-1 1-1,1-1 0,0 1 0,-1 0 0,1-1 0,0 1 1,-1 0-1,1 0 0,-1 0 0,1-1 0,-1 1 0,1 0 1,-1 0-1,1 0 0,-1 0 0,0 0 0,1 1 0,1 9 106,1 0 0,0 0 0,0 0 0,2 0 0,-1-1 0,12 19 0,-8-16 57,-1 1-1,0-1 1,-2 1 0,8 24 0,25 130 1295,18 195 0,-38-109-1924,-19-148-5306,1-85 4244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3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 915 6025,'-4'-7'626,"-1"0"-1,1 0 1,1-1-1,0 1 1,0-1-1,0 0 1,1 0-1,-2-12 1,-6-18-12,-11-17 67,-3 0-1,-43-71 1,65 123-664,-41-70 629,-3 2 0,-4 2 0,-2 3 0,-108-106 0,148 161-574,0 1 0,0 0-1,0 1 1,-2 1 0,1 0-1,-1 0 1,0 2-1,0-1 1,-1 2 0,1 0-1,-1 1 1,-1 0 0,-25-2-1,15 3 18,0 1-1,0 1 0,0 1 1,0 2-1,-47 8 1,61-8-58,-1 2 1,1 0 0,0 0-1,0 1 1,0 1 0,0 0-1,1 0 1,0 1 0,1 1-1,-1-1 1,1 2 0,1 0-1,-16 17 1,12-8-50,0 1 0,2 1 0,0 0 0,1 1 0,1-1 0,0 2 0,2-1 0,1 1 0,-7 44 0,5 7-73,2 125 1,6-175 81,4 130 24,45 271 0,67 143 78,-87-436-52,-8-40 2,47 123 0,-25-88 54,-37-104-67,-1 0 1,-1 1-1,1 39 1,-5-52-23,0 33 19,2 0-1,2 0 0,12 52 0,-10-69-21,-1-10-1,-1-1-1,0 1 1,-2 0 0,1 1-1,-2-1 1,-1 0 0,-1 23 0,-1-17 14,1-16-9,1 1-1,-1-1 1,0 1 0,-1-1 0,0 1 0,-2 5 0,-5 17-303,8-17-209,1-14-5605,0 2 5788,-1-13-578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21:49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11170,'43'-56'3593,"-37"60"-3601,4-1-184,10 3 264,3 2 96,13 0-32,2-1-40,-1-10-88,11 3 0,17 0 24,11 3 128,7 4-584,-10-7-1096,-4-14 1056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69 100 8322,'-6'-34'1239,"4"22"-166,0-1 1,1 0-1,0-15 1,3 90 5344,0-38-6517,-1 1-1,-4 35 1,-17 84 331,-7 88-47,22-160-160,1-16 4,2 0 1,5 62 0,5-86-25,-6-26-12,-1-1 1,1 1 0,-1 0 0,0-1 0,0 7 0,-1-13-11,1 0 0,-1 0 1,1 0-1,0 0 0,-1 0 0,1 0 1,0 0-1,0 0 0,-1 0 0,1 0 1,0 1-1,0-1 0,0 0 1,2-1-1,15-14 16,-3 1-3,58-58-8,-59 60 12,1 1 0,0 0 0,28-16 0,-37 26 0,0-1 1,0 2 0,0-1-1,0 0 1,1 1 0,-1 0-1,10 1 1,19-4 0,-19-1-3,-1 1 0,1-2-1,-1 0 1,0-1 0,15-9-1,1-1 1,-23 13 3,-3 2 0,-1 0 1,1-1-1,-1 1 0,0-1 1,0 0-1,0 0 1,0 0-1,0-1 1,4-5-1,-7 8 1,17-19 4,-18 20-6,1-1 0,-1 1 0,0-1 0,1 1 0,-1-1 0,1 1 0,-1-1 1,1 1-1,-1 0 0,1-1 0,-1 1 0,1 0 0,0-1 0,-1 1 0,1 0 0,-1 0 1,1 0-1,0 0 0,-1-1 0,1 1 0,0 0 0,-1 0 0,1 0 0,-1 0 1,1 0-1,0 1 0,-1-1 0,1 0 0,0 0 0,-1 0 0,1 0 0,-1 1 0,1-1 1,0 0-1,-1 1 0,1-1 0,0 1 0,3 5 6,0 0-1,-1 1 1,1-1 0,-1 1-1,-1 0 1,4 12 0,10 52 53,-11-43-29,10 41-55,2-2-1,53 130 0,-70-195-144,1 0 0,0 0 1,0 0-1,0 0 0,0-1 0,0 1 1,0 0-1,0 0 0,1-1 0,-1 1 0,1-1 1,-1 0-1,1 1 0,-1-1 0,1 0 1,0 0-1,0 0 0,-1 0 0,1 0 0,0 0 1,0 0-1,0-1 0,0 1 0,0-1 1,2 1-1,9-4-1024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1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14859,'3'11'4825,"9"-13"-4881,-3 1-1024,2-1-536,-5 1-449,-4 1-2224,-1-8 2833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3417,'92'36'1383,"-90"-36"-1198,0 1 1,-1-1-1,1 1 0,-1 0 1,1 0-1,0 0 1,-1-1-1,0 2 1,1-1-1,-1 0 0,0 0 1,1 0-1,-1 0 1,0 1-1,0-1 1,0 1-1,1 1 0,-2-1 142,0-1-1,0 0 1,0 0-1,0 0 0,0 1 1,0-1-1,0 0 1,0 0-1,0 0 0,-1 0 1,1 0-1,-1 0 1,1 1-1,-1 0 0,-3 9 1372,-9 96-550,-9 96-882,20-164-294,1 1 1,3 0 0,6 40-1,-7-70 1,1-1-1,0 0 1,1 1-1,0-1 1,6 12-1,-9-20 33,1 0-1,0 1 1,0-1-1,-1 0 1,1 0 0,0 0-1,0 0 1,0 0-1,0 0 1,0 0 0,1 0-1,-1 0 1,0 0-1,0-1 1,1 1-1,-1 0 1,3 0 0,-2-1 36,-1 0 0,1 0 0,-1 0 1,1-1-1,0 1 0,-1 0 1,1-1-1,-1 1 0,1-1 0,-1 0 1,1 1-1,-1-1 0,1 0 1,-1 0-1,0 0 0,0 0 0,1 0 1,-1 0-1,0 0 0,1-2 1,8-7 412,-1 0 1,0 0-1,0-1 1,11-21-1,-17 26-359,0 0 1,0 0-1,-1 0 0,0 0 1,0 0-1,-1 0 0,0-1 0,0 1 1,0-1-1,-1 1 0,0-1 1,-1-6-1,1 12-68,0-1 0,0 1-1,-1 0 1,1 0 0,0 0 0,-1 0 0,1 0 0,-1 0-1,1 0 1,-1 1 0,1-1 0,-1 0 0,0 0-1,0 0 1,1 0 0,-1 1 0,0-1 0,0 0-1,0 1 1,-1-1 0,-10-12 75,11 10-293,0-1 0,-1 1 0,2-1 0,-1 0-1,0 1 1,1-1 0,0 0 0,-1 1 0,2-1-1,-1 0 1,0 1 0,2-7 0,0-1-956,1 1 0,1-1 0,7-14 0,11-18-541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10426,'-8'-8'2662,"6"4"-1378,17 6-706,99 12 246,0-5 1,0-6-1,162-14 1,-64-4-961,-76 20-3512,-108-1 2547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9 337 4673,'0'0'194,"0"0"0,0 0 0,1 0-1,-1 0 1,0 0 0,0 0 0,0 0 0,1 0 0,-1-1 0,0 1 0,0 0-1,0 0 1,1 0 0,-1 0 0,0-1 0,0 1 0,0 0 0,0 0 0,0 0-1,0 0 1,0-1 0,1 1 0,-1 0 0,0 0 0,0 0 0,0-1 0,0 1-1,0 0 1,0 0 0,0-1 0,0 1 0,0 0 0,0 0 0,0 0-1,0-1 1,0 1 0,0 0 0,0-1 0,-3-16 1512,-1-7-1494,2 7-132,1 7-38,-1-1 1,2 1 0,0-16 0,1 22-7,-1-1 1,1 1 0,0-1 0,1 1 0,-1-1 0,1 1-1,0 0 1,0 0 0,0 0 0,0 0 0,6-7 0,46-46 649,-49 53-708,1 0 0,-1 1 0,1-1 0,11-4 0,17-11-66,-27 13 78,0 0 1,1 1-1,0 1 1,0-1-1,0 1 1,1 0-1,-1 1 1,1 0 0,0 1-1,10-3 1,-16 5 10,17-4 28,37-2 1,-49 6-26,0 0 0,0 1-1,0 0 1,-1 0 0,1 1 0,0 0 0,-1 1-1,8 2 1,9 5-6,-9-4 26,0 0 1,0 1-1,0 1 0,-1 0 0,0 1 0,14 12 0,-7-2 125,-14-14-85,0 2 1,-1-1 0,0 0-1,10 13 1,-16-18-61,1 1 0,0-1 0,-1 0 0,1 0-1,-1 0 1,1 0 0,-1 1 0,0-1 0,0 0 0,1 1 0,-1-1-1,0 0 1,0 0 0,0 1 0,0-1 0,-1 0 0,1 3-1,-1-3 2,1 0-1,0 0 1,0 1-1,0-1 1,0 0-1,0 1 1,0-1-1,0 0 1,0 1-1,0-1 1,1 0-1,-1 0 1,2 3-1,1 3 48,1-1 1,1 0-1,-1 0 0,1 0 0,7 7 0,-7-9-19,0 1-1,-1 0 0,0 0 0,0 0 0,0 0 1,4 10-1,-2 13 15,-2-2-45,8 5-14,-8-21 12,0-1 0,-1 1-1,0 0 1,3 18 0,-2 40 79,-3-63-71,0 0 1,0 0-1,1-1 1,0 1-1,0-1 1,0 1-1,5 6 1,-6-9-16,1 1 1,0-1-1,0 1 0,-1 0 1,0 0-1,1 0 1,-1-1-1,0 1 0,0 0 1,-1 0-1,1 1 1,-1-1-1,1 0 0,-1 0 1,0 5-1,0-7-16,-1-1 1,1 1-1,0 0 0,0-1 0,0 1 1,0 0-1,0 0 0,0-1 0,0 1 1,0 0-1,0-1 0,0 1 0,1 0 1,-1-1-1,0 1 0,0 0 0,1-1 0,-1 1 1,0-1-1,1 2 0,8 4-4145,-9-6 3098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9234,'-3'2'5725,"-4"14"-4232,-5 12-1157,-37 59 677,21-39-439,-33 76 0,22-30-264,4-13-1516,16-27-4126,19-50 4101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9338,'4'-6'3792,"13"0"-4508,-10 4 1015,2-1-323,2 0 22,0 0-1,0 0 1,0 1 0,14-1-1,6 1 227,169-9 1301,-162 10-1423,-30 0-218,0 0 1,0 0-1,0 1 1,0 1-1,0-1 0,0 1 1,0 1-1,0-1 1,0 1-1,0 1 0,-1-1 1,1 1-1,7 5 0,7 7-2107,-4-2 867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13971,'55'23'4569,"16"-5"-4497,14 3-384,6 5 312,-16-7 80,-26-5-296,-2-4-288,-9-4-592,-4-4-961,6-2 1345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 5833,'-57'-11'744,"42"17"649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151 531 5417,'-7'-1'315,"1"1"0,-1-1 0,0 0 0,1 0 0,-1-1 0,1 0 0,0 0 0,-1-1-1,1 1 1,0-1 0,0-1 0,1 1 0,-1-1 0,1 0 0,0 0 0,0-1 0,0 1 0,0-1 0,1 0 0,-7-10 0,8 11-289,0 0 1,1 0-1,0 0 0,0 0 1,0 0-1,0 0 1,1-1-1,-1 1 1,1 0-1,0-1 1,1 1-1,-1-1 1,1 0-1,0 1 1,0-1-1,0 1 1,1-1-1,-1 1 1,3-7-1,2-14-48,-5 20 16,1-1-1,1 0 1,-1 0 0,5-9 0,6-4 38,-9 16 17,0-1 1,-1-1 0,1 1-1,-1 0 1,4-9-1,-4 9 17,-1 0 0,1 0 1,1 0-1,-1 0 0,1 1 0,-1-1 0,6-5 1,5-7 177,-5 5-36,0 0 0,1 0 0,19-17 0,44-47 655,-52 53-659,-17 18-185,1 1 0,0-1 0,0 1 1,0-1-1,0 1 0,0 1 1,1-1-1,-1 0 0,1 1 0,0 0 1,0 0-1,0 1 0,0-1 1,0 1-1,0 0 0,0 0 0,0 1 1,0-1-1,0 1 0,1 1 1,-1-1-1,0 1 0,0-1 0,0 1 1,0 1-1,0-1 0,0 1 1,0 0-1,0 0 0,-1 0 0,1 1 1,-1 0-1,1-1 0,-1 2 1,0-1-1,7 7 0,18 24 172,39 58 0,-6-7 74,45 56 4,-87-110-138,-1 0-1,27 65 0,-26-33 182,-2 0 0,12 79 0,-11-47-88,-3-16-127,-7-30-61,2 0 1,26 72-1,-21-73 42,-12-33-251,2 0 1,7 17-1,-13-41-6119,-2-17 5515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 6217,'18'-67'2169,"-19"67"-1865,1 0-288,0 3 208,-2-3 32,1-2 144,-1 2 96,1 0-96,-1 0 72,1-1-48,-1-1-79,1 1-169,-1-1-176,1 1-713,-1-1-399,1 1-864,-1-1 1104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5 3129,'-40'-4'1997,"33"5"-110,8 2-26,-1-3-1777,0 0 0,0 0 0,0 0 0,0 0 0,-1 0 0,1 0 0,0 0 0,0 0 0,0 0 0,0 0 0,0 0 0,0 0-1,0 0 1,0 0 0,0 1 0,0-1 0,0 0 0,0 0 0,0 0 0,0 0 0,-1 0 0,1 0 0,0 0 0,0 0 0,0 0-1,0 0 1,0 0 0,0 0 0,0 0 0,0 0 0,0 0 0,0 0 0,0 0 0,0 1 0,0-1 0,0 0 0,0 0 0,0 0-1,0 0 1,0 0 0,0 0 0,0 0 0,0 0 0,0 0 0,0 0 0,0 0 0,0 0 0,0 1 0,0-1 0,0 0 0,0 0-1,0 0 1,0 0 0,0 0 0,0 0 0,0 0 0,0 0 0,0 0 0,1 0 0,-1 0 0,0 0 0,-1 0 671,1 0 9,0 0 41,0 1 22,0 3-660,0 0 0,0 0 0,-1 0 1,0 0-1,0 0 0,0 0 0,0 0 0,-2 4 0,-3 6 97,-3 10 51,-1 0 0,-1-1 0,-1-1-1,-23 32 1,-348 522 1882,215-320-2081,156-239-181,1 0 1,-12 25-1,15-26-2106,26-28 369,13-27 689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10658,'6'2'413,"-4"-2"-199,-1 1 1,1 0-1,0-1 1,0 1-1,-1-1 1,1 0-1,0 1 1,0-1-1,-1 0 1,1 0-1,3-1 1,-3 1-169,-1-1 0,0 0 0,0 0 1,0 0-1,0 0 0,-1-1 0,1 1 0,0 0 0,0 0 1,-1 0-1,1-1 0,-1 1 0,1 0 0,-1-1 0,1 1 1,-1-3-1,4-9 606,-1 0 0,-1 0 0,0 0-1,-1 0 1,0-17 0,-3 19 1477,2 23-2487,83 357 9,-75-341 338,1 0 1,1-1-1,1 0 0,2-1 1,17 29-1,-29-54 8,-1-1-1,1 1 1,-1 0 0,1 0-1,0 0 1,-1 0 0,1 0 0,0 0-1,0-1 1,-1 1 0,1 0-1,0-1 1,0 1 0,0 0 0,0-1-1,0 1 1,0-1 0,0 0-1,0 1 1,0-1 0,0 0 0,0 0-1,0 1 1,0-1 0,0 0-1,0 0 1,0 0 0,0 0 0,0 0-1,1 0 1,-1-1 0,0 1-1,0 0 1,0-1 0,0 1 0,0 0-1,0-1 1,0 1 0,1-2-1,3-2 53,0 0 1,0-1-1,-1 1 0,0-1 0,6-8 0,-8 10-3,13-18 214,-1-2 0,-1 0 0,13-33 0,13-26 61,21-41-61,-55 115-246,0-1 0,0 0 0,-1 0 1,-1 0-1,1 0 0,-1-1 0,-1 1 1,0-1-1,1-12 0,-3 21-13,2-21 23,-1 0 0,-5-44 1,-1 22-480,5 16-2647,0 27 2875,1 0 0,-1-1-1,1 1 1,-1 0 0,1 1 0,0-1 0,0 0 0,-1 0-1,1 0 1,0 0 0,0 1 0,0-1 0,0 0 0,0 1-1,0-1 1,0 0 0,0 1 0,0-1 0,0 1 0,0 0 0,0-1-1,3 1 1,-4 0 208,27-7-1523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8 440 4649,'0'0'102,"0"0"-1,0 0 1,0 0 0,0 0 0,-1 0-1,1 0 1,0 0 0,0 0-1,0 0 1,0 0 0,-1 0-1,1 0 1,0 0 0,0 0 0,0 0-1,0 0 1,-1 0 0,1 0-1,0 0 1,0 0 0,0 0-1,0-1 1,0 1 0,-1 0 0,1 0-1,0 0 1,0 0 0,0 0-1,0 0 1,0 0 0,0-1-1,-1 1 1,1 0 0,0 0 0,0 0-1,0 0 1,0 0 0,0-1-1,0 1 1,0 0 0,0 0-1,0 0 1,-2-14 3276,3-20-1954,2 4-1224,2 1-1,1 0 0,14-45 1,-10 48-16,1 1-1,15-25 1,-20 40-155,0 1 0,0 0 0,1 1 0,0-1 0,1 1 0,-1 1 0,2-1 0,8-6 0,-6 7-30,0-1 0,1 2 0,22-10 0,-29 14-1,1 1 1,-1-1 0,1 1-1,-1 1 1,0-1 0,1 1-1,-1 0 1,1 0 0,-1 1 0,1 0-1,-1 0 1,8 2 0,0 1 19,1 0-1,-1 2 1,0-1 0,0 2 0,0 0 0,-1 0 0,0 1 0,-1 1 0,1 0 0,-2 0 0,1 1 0,-2 1 0,1-1 0,-1 2-1,13 21 1,-14-21 19,22 37 564,42 90-1,-54-97-494,-6-9-15,3-1 0,0 0 0,26 39-1,-20-29 133,-18-34-313,0-1 1,1 1-1,0-1 1,7 11-1,2 7-4378,-13-24 3830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13915,'8'6'4921,"-5"-4"-3497,38 7-1768,6 3-16,31 3 376,4 4 88,-14-16-8,1-3-8,-20-11-80,5-1 16,-1-17 48,6 1-232,-4-7-736,9 6-552,-1 20-3425,6 10 3224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2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38 12123,'0'-37'4008,"-13"71"-4024,-2 18-32,-20 27 569,-6 15 223,-10 14 120,-3 1-112,-5-7-384,2-8-360,4-24-160,7-9-240,13-27-1208,7-9 1128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8122,'26'50'2247,"-25"-50"-2118,-1 0-1,0 1 1,1-1 0,-1 1 0,0-1-1,0 1 1,1-1 0,-1 1-1,0-1 1,0 1 0,0-1 0,0 1-1,0-1 1,0 1 0,0-1 0,0 1-1,0-1 1,0 1 0,0-1-1,0 1 1,0-1 0,0 1 0,0-1-1,0 1 1,-1 0 0,-1 8-199,-19 395 203,17-145 333,-19 320 1266,16-519-1540,-3 0 1,-27 93-1,17-80 571,24-97-764,0 1 0,2 0 1,0 0-1,12-25 0,46-94-71,-35 81 36,-17 38 21,1 0 1,2 1-1,0 0 0,1 1 1,1 1-1,36-34 0,-30 33 11,-16 15 1,0-1-1,0 1 0,1 0 1,9-6-1,-13 10-1,-1 1-1,1-1 1,0 1 0,0 0-1,0 0 1,0 0 0,0 0-1,0 1 1,0-1-1,1 1 1,-1 0 0,8 1-1,-5 1-3,-1-1 0,1 1 0,-1 0 0,0 1 0,0-1-1,1 1 1,-2 1 0,1-1 0,0 1 0,-1 0 0,1 0-1,-1 0 1,0 1 0,-1 0 0,1 0 0,-1 0 0,0 1-1,0-1 1,2 7 0,8 12 11,-2 1 0,-2 1 0,11 34 1,-10-26 24,-1 0 1,-2 1 0,-2 0 0,-1 0 0,-1 1 0,-2 0-1,-3 37 1,-6 0 9,-2 90 32,9-161-69,-1 3-15,2 0 1,-1 0 0,0 0 0,3 10 0,-3-14 4,0 0 0,1 0 1,-1 0-1,1-1 0,-1 1 0,1 0 0,-1 0 0,1 0 0,-1 0 0,1-1 0,0 1 0,-1 0 1,1 0-1,0-1 0,0 1 0,-1-1 0,1 1 0,0-1 0,0 1 0,0-1 0,0 1 0,0-1 0,0 0 1,0 1-1,-1-1 0,1 0 0,0 0 0,0 0 0,0 0 0,1 0 0,12 1-730,-10-1 266,0 0 1,0 0-1,1 0 1,-1-1-1,0 1 0,5-2 1,8-5-736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12515,'-8'9'4697,"10"0"-2929,13 2-2968,5 1-513,14-9 1025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43 550 5281,'-22'112'1392,"22"-110"-1382,0 0 0,0 0 0,0 0-1,0-1 1,0 1 0,0 0 0,0 0-1,0 0 1,1 0 0,-1 0 0,1 0-1,-1 0 1,1 0 0,0-1 0,0 1-1,0 0 1,0-1 0,0 1 0,0 0-1,0-1 1,1 1 0,-1-1 0,0 0-1,1 0 1,-1 1 0,1-1 0,0 0-1,-1 0 1,1 0 0,0 0 0,2 0-1,1 2 62,2 1 79,0-1 0,0 0-1,0 0 1,1-1 0,-1 0-1,0 0 1,1-1 0,0 0-1,-1 0 1,1 0 0,0-1-1,0 0 1,13-3 0,-10 1 44,0-1 0,0-1 0,-1 0 0,1 0 0,-1-1 0,0 0 0,0-1 0,14-11 0,-2-1 127,-2-1-1,0-1 1,-1-1-1,-1 0 1,-1-1-1,25-45 0,-6 5-51,39-100 0,-71 152-144,-1 1 0,0-1 0,0 0 0,-1 0 0,-1 0 0,1 0 0,-2-1 1,1 1-1,-3-15 0,1 19-26,0-1 1,0 1-1,-1 0 1,0 0-1,0 0 1,-1 0-1,1 0 1,-1 1-1,0-1 1,-1 1 0,0-1-1,0 1 1,0 0-1,0 1 1,-9-8-1,4 5-22,0 0-1,-1 0 1,1 1-1,-1 1 0,0 0 1,-1 0-1,1 1 1,-1 0-1,0 1 1,-22-4-1,25 6-81,0 1 0,1 0 1,-1 0-1,0 1 0,0 0 0,1 0 0,-1 0 0,1 1 0,-1 1 1,1-1-1,0 1 0,0 0 0,0 1 0,0-1 0,0 1 0,1 1 1,-7 5-1,-3 4-42,0 2 0,1 0 0,1 0 0,0 1 0,1 1 0,-13 24 0,11-13 25,1 1 1,1 0 0,-13 50 0,7 2 50,4 0 1,-5 116-1,15-132-15,3 0-1,8 82 1,-3-121-28,1-1 1,1 1-1,1-1 1,2 0 0,0 0-1,2-1 1,1 0 0,19 32-1,-26-50 11,0-1 0,1 0 0,0 0 0,1 0 0,-1 0-1,1-1 1,0 0 0,0 0 0,0 0 0,1-1 0,0 0-1,8 3 1,-6-3 5,1-1-1,0 0 1,0-1-1,0 0 0,1 0 1,-1-1-1,0-1 1,1 0-1,10-1 1,8-1-264,1-1 1,34-9-1,1-10-42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15451,'0'34'4497,"31"-22"-5721,23 2-1153,1-17 1497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 6593,'-6'-5'1876,"5"4"-1713,1 0-1,-1 1 0,1-1 0,-1 0 0,1 1 1,-1-1-1,1 1 0,-1 0 0,0-1 1,1 1-1,-1-1 0,0 1 0,0 0 0,1-1 1,-1 1-1,0 0 0,0 0 0,1 0 0,-1 0 1,0-1-1,0 1 0,0 0 0,1 0 0,-1 1 1,0-1-1,0 0 0,0 0 0,0 0 0,0 2-159,-1-1-1,1 0 0,0 0 1,0 1-1,0-1 0,0 0 1,0 1-1,1-1 0,-1 1 1,0-1-1,1 1 0,-1 0 0,1-1 1,-1 1-1,1 0 0,-1 2 1,-2 30 55,3-28-41,-2 19 69,2-1 0,0 1-1,7 40 1,-1-16-19,21 578 507,-40-8 759,11-487-1295,2-128-32,0-3-3,0-1 0,-1 1 0,1-1 0,0 1-1,0 0 1,0-1 0,0 1 0,0 0 0,0-1 0,0 1 0,1 0 0,-1-1 0,0 1 0,0-1-1,0 1 1,1 0 0,-1-1 0,0 1 0,1-1 0,-1 1 0,1 0 0,0-2 19,-1 1 0,1-1 0,0 0 0,-1 0 0,1 1 0,-1-1 0,1 0 0,-1 0 0,1 0 0,-1 0 0,0 0 0,1 0 0,-1 1 0,0-3 0,1 2 28,55-201 1025,-16 49-901,-25 105-121,6-24 231,45-102 1,82-119 478,-93 172-625,-10 18-58,-38 89-47,2 0-1,-1 0 1,2 1-1,11-13 1,-18 23-18,3-8-356,4-3-3907,-4 9 2813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5409,'46'55'2247,"-46"-55"-2209,0 0 1,0 1-1,0-1 0,1 0 0,-1 0 0,0 0 1,0 0-1,0 1 0,0-1 0,1 0 0,-1 0 1,0 0-1,0 0 0,0 0 0,1 0 0,-1 0 1,0 0-1,0 0 0,0 0 0,1 1 0,-1-1 0,0 0 1,0 0-1,0 0 0,1 0 0,-1 0 0,0-1 1,0 1-1,1 0 0,-1 0 0,0 0 0,0 0 1,0 0-1,1 0 0,-1 0 0,0 0 0,4-10 519,0-18-289,-4 22 28,4-18 877,10-36 1,-1 4-400,27-106-284,-32 137-440,1 1 0,1 0 0,1 1 0,23-35 0,-32 54-55,0 1 0,0 0 1,1 1-1,-1-1 0,1 0 0,0 1 0,0-1 0,0 1 1,0 0-1,0 0 0,0 0 0,1 0 0,-1 1 0,1-1 1,-1 1-1,6-1 0,-3 1-12,-1 0-1,0 1 1,1 0 0,-1 0 0,0 1 0,0-1-1,1 1 1,-1 0 0,0 1 0,9 2 0,-3 1 37,0 1 1,0-1 0,-1 2 0,0 0 0,0 0 0,0 0 0,-1 1 0,0 1-1,12 14 1,-3 2 200,0 1-1,-2 1 1,-1 1-1,-1 0 1,-1 1 0,-2 0-1,-1 1 1,-1 0-1,-2 1 1,7 54-1,17 259 283,-16-208-364,-3-46-115,-11-87-42,0 1 0,0-1 1,0 1-1,0-1 1,1 1-1,-1-1 0,1 0 1,0 0-1,0 0 1,0 0-1,4 5 1,3 4-295,-8-11 137,0 1 1,1-1-1,-1 1 0,0-1 1,0 1-1,1-1 1,-1 1-1,1-1 0,-1 0 1,1 0-1,0 0 0,-1 0 1,1 0-1,3 1 1,-5-2 79,0 0 0,1 0 0,-1 0 0,0 0 0,0-1 0,0 1 0,1 0 1,-1 0-1,0 0 0,0 0 0,0 0 0,0 0 0,1 0 0,-1 0 0,0-1 1,0 1-1,0 0 0,0 0 0,0 0 0,0 0 0,1-1 0,-1 1 0,0 0 1,0 0-1,0 0 0,0 0 0,0-1 0,0 1 0,0 0 0,0 0 0,0 0 0,0-1 1,0 1-1,0 0 0,0 0 0,0 0 0,0-1 0,0 1 0,0 0 0,0 0 1,0 0-1,0-1 0,0 1 0,0 0 0,-1 0 0,1 0 0,0 0 0,0-1 0,0 1 1,0 0-1,0 0 0,0 0 0,-1 0 0,1 0 0,0-1 0,0 1 0,0 0 1,0 0-1,-1 0 0,1 0 0,0 0 0,-2-2-750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59 5689,'-21'-32'2817,"15"16"-785,3 6-631,-11 10-385,0 1-64,-15 22-112,-5 11-8,2 24 33,0 6-129,-5-2-240,2-4-152,6-9-288,4 4-56,7-8-264,4-6-440,11-2-377,3-3 593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152 113 504,'-8'0'484,"0"-1"-1,1 0 1,-1 0-1,1 0 1,-1-1 0,1 0-1,0-1 1,0 0-1,0 0 1,0 0-1,-13-9 1,2 1 1575,5 6-1139,12 4-853,0 1 0,0 0 0,0 0 0,0-1 0,0 1 0,0 0 0,0-1 0,1 1 0,-1-1 0,0 1 0,0-1 0,0 0 0,0 1 0,1-1 0,-1 0 0,0 1 0,1-1 0,-1 0 0,1 0 0,-1 0 0,1 0 0,-1 1 0,1-1 0,-1 0 0,1 0 0,0 0 0,-1-1 0,1 1-56,1 0 0,-1 1-1,0-1 1,1 1-1,-1-1 1,0 0-1,1 1 1,-1-1-1,1 1 1,-1-1 0,0 1-1,1-1 1,0 1-1,-1-1 1,1 1-1,-1-1 1,1 1-1,0 0 1,-1-1 0,1 1-1,-1 0 1,1 0-1,0 0 1,0-1-1,-1 1 1,1 0-1,1 0 1,7-3 59,9-4 52,-1 2 1,1 0 0,1 0 0,-1 2-1,20-1 1,-8 3 140,0 1-1,0 2 1,0 1 0,48 12 0,145 45 546,-205-54-597,0-2 1,0 0-1,0-1 1,0-1-1,1-1 0,-1 0 1,31-4-1,-12 0-93,-27 3-214,0-1 1,0 0-1,1-1 0,-1 0 1,0 0-1,-1-1 0,1 0 0,12-7 1,11-10-304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50 700 3481,'7'3'469,"1"0"0,0-1 0,0-1 0,0 1 0,0-1 1,1-1-1,-1 1 0,15-2 0,6 1 703,6 1 225,50-5 1,-69 2-1219,0-1 1,0 0 0,0-1 0,0-1-1,20-10 1,-22 9-94,0 0-1,-1-2 1,1 0-1,-2 0 1,1-1 0,-1-1-1,-1 0 1,0 0-1,0-1 1,11-17 0,-4 0 81,-2-1 0,-1-1 0,-1-1 1,-2 0-1,-1 0 0,12-55 1,-20 71-73,-1 0 1,0-1-1,-1 1 1,-1 0 0,0 0-1,-1-1 1,0 1-1,-2 0 1,0 0 0,0 0-1,-2 0 1,-7-19-1,8 28-52,1 1-1,-1 0 0,0-1 0,-1 2 0,1-1 0,-1 0 0,0 1 0,0 0 0,0 0 0,0 0 1,-1 1-1,0 0 0,0 0 0,0 0 0,0 1 0,0 0 0,0 0 0,-11-1 0,4 0-31,0 1 0,-1 1-1,1 0 1,0 1 0,-1 0 0,1 1-1,0 1 1,-17 3 0,11 1-31,0 0 0,1 1 1,-1 1-1,2 0 1,-1 1-1,1 1 0,0 1 1,1 1-1,1 0 0,0 1 1,0 0-1,1 2 1,-20 26-1,18-18-12,1 1 0,2 1-1,0 0 1,2 0 0,1 1 0,1 1 0,-12 54-1,7 6-53,-4 103 0,18-142 138,1 1-1,3 0 0,2-1 0,1 0 0,3 0 0,21 60 0,-22-81-47,1-1 1,1 1-1,2-2 1,1 0 0,0 0-1,2-1 1,1-1-1,1-1 1,37 37-1,-43-49-10,0 0-1,0-1 0,1 0 1,0-1-1,1-1 1,0 0-1,0-1 0,28 8 1,-21-8-292,0-2 0,0 0 1,1-2-1,-1 0 0,38-2 1,14-11-441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1833 10458,'2'3'66,"0"-1"-1,1 1 0,-1-1 1,1 0-1,-1 0 0,1 0 1,-1 0-1,1 0 0,0-1 1,0 1-1,0-1 0,0 0 0,0 0 1,1 0-1,-1 0 0,0 0 1,0-1-1,1 0 0,-1 1 1,0-1-1,0 0 0,1-1 1,-1 1-1,0 0 0,0-1 1,1 0-1,-1 0 0,0 0 1,0 0-1,0 0 0,3-3 1,2 1-37,-1-2 0,0 1 1,0-1-1,0 0 0,-1-1 0,1 0 1,-1 0-1,-1 0 0,1 0 1,-1-1-1,6-9 0,2-10 623,-1-1 1,-1 0-1,-1-1 0,7-31 1,18-120 1554,-31 158-2084,84-454 2107,-20 110-1566,3 35-504,-64 302-148,2 1 0,21-46 0,-25 62 32,2 0 0,-1 0 0,1 0 0,1 1 0,0 0 0,0 0 0,1 1 0,12-10 0,-15 12 80,-9 6-59,1 0-51,5 4-43,-7 2-177,4-4 200,0-1 0,0 0 0,0 1 0,0-1 0,-1 0 0,1 1 0,0-1 0,0 0 0,0 0 0,0 1 0,0-1 0,0 0 0,0 1 1,0-1-1,0 0 0,0 1 0,0-1 0,0 0 0,0 1 0,1-1 0,-1 0 0,0 1 0,0-1 0,0 0 0,0 1 0,0-1 0,1 0 0,-1 0 0,0 1 0,0-1 0,1 0 0,-1 0 0,0 1 0,0-1 0,1 0 0,10 19-99,-1 0 0,14 38-1,-10-24 124,3 14 14,-2 0 1,16 92 0,-22-93-26,82 485 59,-52 5 139,-37-296-625,-2-240 381,0 0-1,0 0 1,0 0 0,0 0 0,0 0 0,0 1 0,0-1 0,0 0 0,0 0 0,0 0 0,0 0 0,0 0 0,0 0 0,0 0 0,0 0 0,0 0 0,0 1 0,0-1 0,-1 0-1,1 0 1,0 0 0,0 0 0,0 0 0,0 0 0,0 0 0,0 0 0,0 0 0,0 0 0,0 0 0,0 0 0,-1 0 0,1 0 0,0 0 0,0 0 0,0 0 0,0 0 0,0 0-1,0 0 1,0 0 0,0 0 0,-1 0 0,1 0 0,0 0 0,0 0 0,0 0 0,0 0 0,0 0 0,0 0 0,0 0 0,0 0 0,0 0 0,0 0 0,-1 0 0,1 0 0,0 0-1,0 0 1,0-1 0,0 1 0,0 0 0,0 0 0,0 0 0,0 0 0,0 0 0,0 0 0,0 0 0,0 0 0,0 0 0,0-1 0,-3-3-5439,3 2 3856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12811,'-3'1'4745,"2"5"-3721,1-1-1088,0-5-672,21 5-144,51 2 592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 10858,'-7'-4'3491,"21"9"-3226,-11-2-263,1-1-1,-1 1 1,0-1 0,0 1 0,0 0 0,0 0 0,-1 0 0,1 0-1,-1 1 1,1-1 0,-1 1 0,0 0 0,-1-1 0,1 1 0,-1 0-1,0 0 1,1 0 0,0 8 0,0 5 14,-1 0 0,-1 0 0,-2 29-1,-6 26 313,-3 0 0,-21 76 0,-55 143 1060,2-7-647,73-233-656,2 0-1,-7 103 1,15-106-61,0 70 29,3-15 26,0-81-20,4-39 10,2-10-63,1 3-19,1 0 1,2 1-1,0 0 0,1 1 0,1 0 0,2 1 1,0 0-1,0 1 0,22-20 0,-27 32-21,0 0 0,0 1-1,14-8 1,-19 13 20,0-1 1,-1 1 0,1 0-1,0 0 1,0 1 0,0 0-1,0 0 1,1 0 0,-1 0-1,9 1 1,-10 0 33,-1 1-1,1 1 1,-1-1-1,1 0 0,-1 1 1,1 0-1,-1 0 1,0 0-1,0 0 1,0 0-1,0 1 1,0-1-1,-1 1 1,1 0-1,-1 0 0,1 0 1,-1 0-1,2 5 1,5 7 143,-1 0 0,10 27 0,0 10 30,-7-21-96,21 45 0,-30-73-221,0 1 1,0-1-1,0 1 1,1-1-1,0 0 1,0 0-1,0 0 0,0 0 1,0 0-1,0-1 1,1 1-1,6 3 1,-6-4-412,1-1 1,0 1 0,0-1-1,0 1 1,0-1 0,0-1-1,0 1 1,0-1 0,9 0-1,17-1-748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11530,'0'10'3977,"8"-10"-3401,13-4-656,8 4-752,3 2-208,-7-2-960,-5-2-1289,-7-10 2305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90 8938,'-15'104'4395,"-6"52"-2204,-11 78-1153,24-182-943,2-1 0,2 1-1,3 0 1,2 0 0,2 0-1,13 66 1,-16-116-93,8 23 5,-8-25-7,0 0 0,1 1 0,-1-1 0,0 1 0,1-1 1,-1 0-1,0 1 0,1-1 0,-1 0 0,0 1 0,1-1 0,-1 0 0,0 0 0,1 1 1,-1-1-1,1 0 0,-1 0 0,1 0 0,-1 1 0,1-1 0,-1 0 0,1 0 1,-1 0-1,1 0 0,-1 0 0,1 0 0,-1 0 0,1 0 0,-1 0 0,0 0 0,1 0 1,-1-1-1,1 1 0,-1 0 0,1 0 0,-1 0 0,1-1 0,-1 1 0,0 0 0,1 0 1,-1-1-1,1 1 0,-1 0 0,0-1 0,1 1 0,-1-1 0,0 1 0,0 0 0,1-1 1,-1 0-1,8-9 10,-1-1 1,-1 0-1,0 0 1,0-1-1,-1 1 1,0-1-1,3-17 1,2 0 13,13-34 9,150-397 550,-151 411-606,2 1-1,2 2 1,38-53-1,-38 61-313,-15 21-709,0 0 0,2 1 0,17-19 1,-16 21-134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5537,'12'6'416,"-9"-3"-241,0-1-1,1 0 1,-1-1 0,1 1 0,0-1-1,-1 1 1,6 0 0,-8-2-118,0 0 0,1 0-1,-1 0 1,0-1 0,0 1 0,0 0 0,1-1 0,-1 1 0,0 0 0,0-1 0,0 1 0,0-1 0,0 0 0,0 1 0,0-1 0,0 0 0,0 0 0,0 0 0,0 0 0,0 0 0,-1 0 0,1 0 0,0 0 0,-1 0 0,1 0 0,0-1 0,12-18 1424,28-32 0,4-7 522,-33 41-1732,0 0 0,1 1 0,1 1 0,21-19 0,-27 29-253,0 0 0,0 0 0,0 1 0,1 0 0,0 0 0,0 1 0,0 0 0,1 0 0,-1 1 0,1 1 0,14-3 0,-19 5-17,1-1 1,-1 1-1,0 0 1,0 0-1,1 1 1,-1-1-1,0 1 1,0 0-1,0 1 1,0-1-1,0 1 1,0 0-1,6 3 1,-5-1 15,0 0 0,1 1-1,-2 0 1,1 0 0,0 0 0,-1 1 0,0 0 0,5 7 0,3 8 135,-1 1 0,-2 0 0,0 1 0,11 36 0,-10-22 148,-2 1-1,-1 0 0,5 71 1,-12 115 59,-2-113-325,-2-68-5,-1 0 1,-2-1-1,-19 67 0,20-89-19,3-6-55,0 1 0,1-1 0,0 0-1,1 1 1,3 20 0,0 19-1247,-1-25-292,7-8 658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0 10578,'-22'49'3801,"7"15"-3233,1 8-392,-21 23 152,-6 6 120,-17 5 225,-5-5 167,8-19-136,1-8-192,10-8-264,4-10-96,6-8-184,5-4-152,12-18-464,4 0-344,11-14 584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12179,'42'22'4393,"-9"-22"-3105,25 1-1408,-2 5 16,-1-4 120,-6 5 24,-6 4 8,-11 1 96,-8 2-216,-13-3 3377,-11-2-2473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14619,'22'31'5457,"7"-25"-3872,15-2-1297,17-2-376,13 2 8,-24-2-536,1 6-225,-7-8 401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350 9626,'-14'-43'3676,"12"37"-3673,1 0 1,0 0-1,-1 0 1,0 1-1,-1-1 1,1 1-1,-1-1 1,0 1-1,0 0 1,-1 0-1,0 0 1,0 0-1,-5-4 1,-23-13 202,-2 1 1,0 2-1,-71-29 1,71 33 26,-40-20 495,39 17-38,-70-25 0,96 41-688,0 1 0,-1 0-1,1 0 1,0 1 0,0 0-1,-1 0 1,1 1 0,0 0-1,0 1 1,0 0 0,0 0 0,0 1-1,-10 5 1,3-1-20,-1 1 0,1 1 1,0 1-1,1 0 0,-22 18 1,25-17 43,0 0 1,0 1 0,1 0-1,1 0 1,0 1 0,0 1-1,1-1 1,1 2 0,1-1-1,0 1 1,0 0 0,-7 31-1,-20 171-86,25-154 48,-45 251 160,-9 96 291,54-327-378,-11 50 61,9-71 292,-4 91 1,14-148-407,1-1 0,0 0 0,0 0-1,0 1 1,1-1 0,-1 0 0,1 0-1,0 1 1,0-1 0,0 0 0,1 0-1,0 0 1,0 0 0,0 0 0,0-1 0,0 1-1,1-1 1,-1 1 0,1-1 0,0 0-1,0 0 1,6 5 0,11 2 18,0 0 0,0 0 0,1-2 0,-1-1 1,2-1-1,-1 0 0,44 5 0,159-2-15,-205-8-510,1-2 0,-1-1 0,0 0 0,0-1 0,0-1 1,0-1-1,-1-1 0,0 0 0,25-13 0,3-10-537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11771,'1'4'3893,"0"1"-3857,0-1 0,-1 0 0,1 0 0,-1 1 1,0 6-1,-6 56 327,-18 78 0,-27 78 365,38-170-527,-29 139 433,33-138-541,-4 85 0,13-130-92,-2 56 15,2 1 0,3 0 0,14 78 0,-16-139-10,0 0 0,0 0 0,1 0 0,0 0 0,3 7 0,-4-11-4,-1 0 0,1 0 0,-1-1 0,1 1-1,0 0 1,-1-1 0,1 1 0,0 0 0,0-1-1,-1 1 1,1-1 0,0 1 0,0-1 0,0 1-1,0-1 1,-1 1 0,1-1 0,0 0 0,0 0-1,0 0 1,0 1 0,0-1 0,0 0 0,0 0-1,0 0 1,0 0 0,0 0 0,0-1 0,0 1-1,0 0 1,-1 0 0,1-1 0,0 1 0,0 0-1,0-1 1,1 0 0,5-3 8,0-1-1,-1 0 1,0 0 0,8-8-1,9-8 10,5-1-17,0 1 1,56-31 0,-65 43-8,1 0 0,0 1 0,0 0 1,1 2-1,-1 1 0,24-4 0,-38 9 10,0-1 1,-1 1-1,1 0 0,-1 0 0,1 1 0,-1 0 1,1 0-1,-1 0 0,0 1 0,1-1 0,-1 1 0,0 1 1,0-1-1,0 1 0,0 0 0,-1 0 0,1 0 0,-1 0 1,1 1-1,-1 0 0,-1 0 0,1 0 0,0 0 1,-1 1-1,4 6 0,0 1 76,-1 0 1,0 1-1,-1 0 0,0 0 1,-1 0-1,0 1 0,-1-1 1,-1 1-1,1 17 1,-2 3-8,-1-1 1,-2 1 0,-2-1 0,-1 0 0,-16 62 0,17-74-478,3-18 179,1 0 1,0 0 0,-1-1 0,0 1 0,1 0-1,-1 0 1,0 0 0,0-1 0,-2 4 0,2-6 149,1 0 1,0 1-1,0-1 0,0 0 1,0 0-1,0 0 1,0 0-1,-1 1 0,1-1 1,0 0-1,0 0 1,0 0-1,0 0 0,-1 0 1,1 1-1,0-1 1,0 0-1,0 0 1,-1 0-1,1 0 0,0 0 1,0 0-1,0 0 1,-1 0-1,1 0 0,0 0 1,0 0-1,-1 0 1,1 0-1,0 0 0,0 0 1,0 0-1,-1 0 1,1 0-1,0 0 1,0 0-1,0 0 0,-1-1 1,-1 0-638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13451,'15'5'4201,"17"2"-4457,5-4 56,11 8 320,-1 0 32,1-2-128,1 2 16,-4-4 32,-3-2 24,10-5 16,-9-3-16,9 1-8,-2-4-280,1 3 1240,8 3-840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11779,'10'9'4064,"-5"2"-3592,15 3-496,-12 18-32,10 12 96,-18 22 337,-20 12 175,-12 11 192,-9-3-8,-5-15-256,10-11-184,9-20-192,4-8-104,6-15-224,3-5-296,10-7-1312,2-8 1215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10634,'18'3'1660,"37"0"0,-35-4-1646,-1 0 0,1-2-1,-1 0 1,1-1 0,-1 0 0,29-12 0,-38 11 95,0 0 0,-1 0-1,1-1 1,-1-1 0,0 1 0,-1-1 0,1-1 0,-2 0-1,1 0 1,-1 0 0,0-1 0,0 0 0,-1 0-1,-1-1 1,8-16 0,-2 0 79,-2 0 0,-1-1 1,-1 0-1,7-53 0,-13 71-147,0 1 0,0-1-1,-1 1 1,0-1 0,-1 1 0,0-1 0,-4-15 0,5 21-26,-1 1 1,0-1-1,-1 0 1,1 1-1,0-1 1,-1 1 0,1 0-1,-1-1 1,0 1-1,0 0 1,0 0-1,0 0 1,0 0-1,0 0 1,0 1 0,-1-1-1,1 1 1,-1-1-1,1 1 1,-1 0-1,0 0 1,1 0 0,-1 0-1,0 1 1,0-1-1,-3 0 1,-6 0 84,-1 0-1,1 1 1,-1 0 0,1 1 0,-1 0 0,1 1 0,-22 6-1,26-5-46,1 0 0,-1 0-1,0 1 1,1 0-1,0 0 1,0 1-1,0 0 1,1 0-1,-1 0 1,1 1-1,0 0 1,-8 11-1,3 0-61,1 0 0,1 0-1,0 1 1,1 0-1,1 1 1,1-1-1,1 1 1,-5 33-1,6-19-1,1 0-1,2 0 1,1-1-1,6 47 1,-5-68 4,0 0 0,1 0 0,1 0 0,0 0 0,0-1 0,1 0 0,0 1 0,1-1 0,0-1 1,1 1-1,-1-1 0,2 0 0,0 0 0,0-1 0,12 12 0,-5-9 7,-1-1 0,2-1 1,-1 0-1,1-1 0,0-1 0,1 0 1,0-1-1,0-1 0,30 7 0,8-4-2166,94 2-1,-124-9 842,13 1 172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6417,'21'2'1227,"1"-1"-1,37-4 0,85-24-21,-43 6 860,-25 6 1138,-76 15-3191,1 0 0,-1 0 0,0 0 0,0 0 0,0 0 0,0 0 0,0 0 0,0 0 1,0 0-1,1 0 0,-1 0 0,0 0 0,0 0 0,0 0 0,0 0 0,0 0 0,1 0 0,-1 0 0,0 0 0,0 0 1,0 0-1,0 0 0,0 0 0,0 0 0,1 0 0,-1 0 0,0 0 0,0 0 0,0 0 0,0 0 0,0 0 0,0 0 0,0 0 1,1 1-1,-1-1 0,0 0 0,0 0 0,0 0 0,0 0 0,0 0 0,0 0 0,0 0 0,0 1 0,0-1 0,0 0 0,0 0 1,0 0-1,0 0 0,0 0 0,0 0 0,0 1 0,0-1 0,0 0 0,0 0 0,0 0 0,-4 13 211,-2 7-221,-9 40-40,-11 91-1,23-117-15,1 1 0,1-1 0,2 0-1,10 58 1,45 261 542,-46-258 410,-5 166 1,-7-223-597,-1-1 0,-2 1 0,-2-1 1,-19 62-1,21-88-205,0 1 0,0-2 0,-1 1 0,0-1 0,0 0-1,-1 0 1,-1-1 0,0 0 0,-11 11 0,13-15-90,0 0 0,-1 0 0,1-1 0,-1 0-1,0 0 1,0-1 0,0 0 0,-1 0 0,1 0 0,-1-1-1,1 0 1,-1-1 0,0 1 0,0-1 0,-8-1 0,-4 0-531,-1-2 1,1 0 0,0-1 0,0-1 0,-31-11-1,49 15 297,-1-2-1,1 1 0,0 0 0,0 0 1,-1-1-1,1 1 0,0-1 0,-2-2 1,-18-27-874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16291,'16'34'4721,"16"5"-7009,-1-10 1264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6273,'3'1'2241,"-1"0"-1982,0 0 0,0 1 0,0-1 0,0 1 0,-1-1 0,1 1 0,0 0 0,-1 0 0,1-1 0,-1 1 0,1 0 1,-1 1-1,0-1 0,0 0 0,1 4 0,1 2 586,-2 1 0,1-1 0,0 14 0,-2-21-823,20 361 1183,-22-283-1201,0-30 0,6 64 0,-3-104 26,0 0 1,0 1-1,1-1 0,1 0 0,0 1 0,0-1 0,0-1 0,1 1 1,6 10-1,-9-19-12,-1 1-1,0-1 1,0 0 0,1 1 0,-1-1 0,0 0-1,0 1 1,1-1 0,-1 0 0,0 0 0,1 1 0,-1-1-1,1 0 1,-1 0 0,0 0 0,1 1 0,-1-1-1,1 0 1,-1 0 0,0 0 0,1 0 0,-1 0-1,1 0 1,-1 0 0,1 0 0,-1 0 0,1 0 0,-1 0-1,0 0 1,1 0 0,-1 0 0,1 0 0,-1-1-1,0 1 1,1 0 0,-1 0 0,1 0 0,-1-1-1,0 1 1,1 0 0,-1 0 0,0-1 0,1 1 0,-1-1-1,14-18 328,-11 14-252,12-23 145,0 0 0,-1-1 0,17-60 0,15-97 57,-35 128-321,3 1 0,2 0 0,39-90 0,-51 141 50,84-161-2089,-69 143 1732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5:5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9258,'2'0'221,"-1"0"1,1 1-1,0-1 0,-1 0 1,1 0-1,-1-1 0,1 1 1,0 0-1,-1 0 0,1-1 1,-1 1-1,1-1 0,-1 1 1,1-1-1,-1 0 0,1 0 1,-1 1-1,1-1 0,1-2 1,0-1-131,0 1 0,0-1 1,-1 0-1,1 0 0,2-6 1,9-14-102,-7 17 26,0 0-1,0 0 1,1 0 0,-1 1-1,1 0 1,1 1 0,9-6-1,14-9 316,-11 1 324,-19 17-554,-1 0-1,1 0 1,0 0-1,0 0 1,-1 0-1,2 1 1,-1-1-1,0 1 1,0 0-1,0-1 0,0 1 1,1 0-1,-1 0 1,1 0-1,-1 1 1,1-1-1,-1 1 1,1-1-1,4 1 1,0 0-79,-1 1 0,1 0 0,-1 0 0,0 1 0,0 0 0,1 0 0,-1 0 0,0 1 0,-1 0 0,1 0 0,0 0 0,-1 1 0,0 0 0,0 0-1,0 0 1,0 1 0,-1 0 0,1-1 0,-1 2 0,5 7 0,2 5 156,0 1 0,-2 0 0,0 0 0,-1 0 0,6 25 0,32 165 1582,-14-49-1299,30 136-1443,-61-295 896,-1 0-1,0 0 0,0 0 0,0-1 0,0 1 1,0 0-1,0 0 0,0 0 0,0-1 0,0 1 1,0 0-1,0 0 0,0 0 0,-1-1 0,1 1 1,0 0-1,-1-1 0,1 1 0,-1 1 1,-1 2-2133,2-5 1488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11698,'28'67'4553,"-61"-2"-2568,4 25-2001,-3 8 16,-4-6 16,3-8 128,-3-15-440,-3-11-216,-2-1-456,-3-2-337,-5 3 881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11330,'1'3'4074,"8"3"-3372,13 4-1269,-1-7 728,0-1-1,0-1 1,0-1 0,0-1-1,0-1 1,23-5-1,11 0 169,177 0 192,-95 5-449,-125 2-98,-1-1-1,1 0 1,-1-1-1,0 0 1,1-1 0,17-7-1,-21 7-331,-2-1 1,1 0-1,0 0 0,-1-1 1,0 1-1,0-2 0,0 1 1,-1 0-1,0-1 0,9-12 1,23-42-1234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9746,'0'24'3777,"-2"-5"-2417,7 7-696,13 6-320,2 0 48,12 6-127,8-4-105,12-4-80,8-5-24,-7-14-8,8 1 16,-5-14-8,-4-1 16,12-7-176,-12-3-384,8 4 335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7338,'140'-87'3076,"-113"69"-2309,1 0 1,0 2-1,41-16 0,-29 16-512,0 2 1,1 2-1,1 2 1,0 1-1,0 3 1,75-3-1,-103 9-216,0 0 0,0 2-1,0 0 1,0 0 0,0 1 0,0 1-1,-1 0 1,1 1 0,-1 0-1,-1 1 1,1 1 0,-1 0 0,0 0-1,17 15 1,-20-14-27,-1 0 0,0 0 1,-1 0-1,0 1 0,0 0 0,-1 1 0,-1-1 0,1 1 1,-1 0-1,-1 1 0,0-1 0,0 1 0,-1 0 1,-1 0-1,1 0 0,-2 0 0,0 0 0,0 21 0,-3-10 9,-1 0-1,-1 0 0,-1 0 0,-1-1 1,-1 1-1,-1-1 0,-1-1 0,-12 22 0,-101 152 159,119-189-174,-168 257 261,136-207-153,17-27-6,-1 0 0,-1-1 0,-1-1 0,-2-1 1,0-1-1,-1-1 0,-2-1 0,0-2 1,-48 29-1,44-32-3,10-7 53,1 0 0,0 2 0,1 0-1,-22 19 1,39-30-146,-1 0 0,1 0 0,0 1 1,0-1-1,0 0 0,0 0 0,0 1 0,0-1 0,0 1 0,1-1 0,-1 1 0,0-1 1,1 1-1,-1-1 0,1 1 0,-1-1 0,1 1 0,0 0 0,0-1 0,0 1 1,0 0-1,0-1 0,0 1 0,0 0 0,0-1 0,1 1 0,-1-1 0,1 1 1,-1 0-1,1-1 0,0 1 0,-1-1 0,1 0 0,0 1 0,0-1 0,0 0 1,0 1-1,0-1 0,2 1 0,3 4 14,0-2 0,0 1 0,0 0 0,1-1 0,0 0 0,10 4 0,15 5 174,0-2 0,0 0 0,1-2 0,62 8 0,-68-14-118,0-2-1,0 0 0,0-2 0,0-1 0,0-1 0,42-10 0,-46 7-71,63-17-1678,91-38 1,-120 36 652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1568 8098,'0'2'127,"0"0"1,0 0-1,0 0 1,0 0-1,0 0 1,1 0-1,-1 0 0,1 0 1,-1 0-1,1 0 1,0 0-1,0 0 1,0-1-1,0 1 1,0 0-1,0 0 1,1-1-1,-1 1 1,0-1-1,1 1 0,-1-1 1,1 0-1,0 0 1,-1 1-1,1-1 1,0 0-1,0 0 1,0-1-1,0 1 1,0 0-1,-1-1 1,1 1-1,0-1 1,1 1-1,-1-1 0,0 0 1,0 0-1,0 0 1,0 0-1,0 0 1,0-1-1,0 1 1,0-1-1,2 0 1,-3 1 0,0-1 1,0 1 0,0-1-1,1 1 1,-1-1 0,0 0-1,0 1 1,0-1 0,0 0 0,0 0-1,-1 0 1,1 0 0,0 0-1,0 0 1,0 0 0,-1 0-1,1 0 1,-1 0 0,1 0-1,-1 0 1,1-2 0,6-31 1674,-6 22-1298,36-414 2737,-31 307-2892,2 30-139,21-95 1,35-85-151,-49 208-11,3 2 0,42-96 1,-51 138-18,1 1 1,1 0-1,20-21 1,6-9 29,-34 41-59,0 1 1,1 0-1,-1 0 0,1 0 0,0 0 1,0 1-1,0 0 0,1 0 1,-1 0-1,10-5 0,0 1 5,-14 6-35,1 1 0,-1 0-1,0-1 1,1 1 0,-1 0 0,1 0-1,-1-1 1,0 1 0,1 0 0,-1 0 0,1 0-1,-1 0 1,1-1 0,-1 1 0,1 0-1,-1 0 1,1 0 0,-1 0 0,1 0 0,-1 0-1,1 0 1,-1 1 0,0-1 0,1 0-1,-1 0 1,1 0 0,12 19-721,-9-11 916,9 13-181,-1 1-1,-2 1 1,0 0-1,7 29 1,38 162 133,-11 1 0,32 422 1,-75-614-111,28 279 135,-25-285 128,-2-13-812,-3-15-2673,-4-23 2608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7914,'46'-3'4088,"30"-2"-1107,97-16-2070,-160 19-872,0-1-1,0 0 1,0-1-1,0-1 1,-1 0-1,1 0 1,-1-1-1,-1-1 1,1 0-1,-1-1 1,0 0-1,-1 0 1,0-1 0,0-1-1,-1 1 1,0-2-1,-1 1 1,12-19-1,9-22 599,-1 0-1,26-70 1,-49 109-544,-1 0 1,-1-1-1,0 1 0,0-1 0,-1 1 1,-1-1-1,0-20 0,-1 30-78,0 0-1,-1 0 0,1 0 0,-1 0 1,0 0-1,0 0 0,0 0 0,0 1 1,0-1-1,-1 0 0,1 0 0,-1 1 1,0-1-1,0 1 0,-2-3 0,1 3-10,1 0 0,-1 1 0,0-1 0,0 1 0,1-1 0,-1 1 0,0 0 0,0 0 0,0 1 0,-1-1 0,1 0 0,0 1 0,0 0 0,0 0 0,0 0 0,0 0 0,0 0 0,-4 1 0,-5 2-12,-1 0 0,1 0 1,0 1-1,0 1 1,0 0-1,0 0 0,1 1 1,0 1-1,0 0 1,1 0-1,0 1 1,-17 18-1,2 0 73,1 2 0,2 0 0,-27 45 0,17-17 55,-47 112 0,-6 68 433,85-234-547,-12 33 148,1 2 1,2 0 0,-6 45 0,14-71-145,0 0 0,1 0 1,1-1-1,-1 1 0,2 0 0,-1 0 1,1 0-1,1-1 0,0 1 0,1-1 0,0 1 1,0-1-1,1-1 0,0 1 0,13 16 1,-13-19-25,1 1 0,0-1 0,1-1 0,0 1 1,0-1-1,0 0 0,1 0 0,0-1 1,0 0-1,0-1 0,1 1 0,-1-2 0,1 1 1,0-1-1,0-1 0,1 1 0,10 0 1,-3-1-232,-1-1 1,0-1 0,0 0 0,1-2 0,-1 0-1,0 0 1,0-1 0,0-1 0,18-8 0,-28 9 123,0-1 1,0 0-1,0-1 1,0 0-1,7-7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14507,'14'0'5017,"8"2"-4001,4-1-1032,1-2-784,-1-1-1832,-12-1 1575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9210,'1'1'336,"0"-1"0,1 0 0,-1 0 0,0-1 0,0 1-1,0 0 1,0 0 0,1 0 0,-1-1 0,0 1 0,0-1 0,0 1 0,0-1 0,0 1 0,0-1 0,0 0-1,0 1 1,0-1 0,0 0 0,0 0 0,-1 0 0,2-1 0,0 0-223,-1 2 184,-1 0-81,-1 5-105,-11 99-71,-1-12 4,10-59 8,1 0-1,2 0 1,2 1 0,0-1 0,3 0-1,0-1 1,14 44 0,-13-61-5,0 0 0,0 0 0,1-1 1,1 0-1,0 0 0,1-1 1,17 18-1,-18-22-11,1-1-1,0 0 0,0 0 1,1-1-1,0-1 1,0 1-1,1-2 1,-1 1-1,1-2 1,0 1-1,13 2 1,-15-4 70,0-1 1,1 0 0,-1-1-1,1 0 1,-1-1 0,17 0-1,-20-1-47,-1 0-1,1 0 0,-1-1 0,1 0 0,-1 0 1,0 0-1,1 0 0,-1-1 0,0 0 1,-1 0-1,1 0 0,0-1 0,3-3 0,11-12 63,-2-1 0,0-1 0,-1 0 0,19-36-1,45-98 133,-74 141-232,38-80 25,116-218-526,-99 196-3990,-50 95 3467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8946,'30'-49'5109,"22"-17"-3217,-8 12-1431,-7 2-275,27-33 529,-62 82-689,0 1-1,0 0 1,1 0 0,-1-1-1,1 2 1,-1-1 0,1 0-1,0 1 1,-1-1 0,1 1-1,0 0 1,0-1-1,0 2 1,0-1 0,0 0-1,0 0 1,1 1 0,-1 0-1,0 0 1,0 0 0,0 0-1,4 1 1,5 1 29,-1 1 0,1 1 0,-1 0 0,18 9 0,-11-5-24,5 2 147,-2 1-1,1 1 1,-2 1-1,1 1 1,-2 0-1,25 25 1,-32-28-47,-1 1 1,-1 1-1,0 0 1,0 0 0,-2 1-1,0 0 1,0 0-1,-1 1 1,-1 0 0,7 25-1,78 267 224,-86-289-682,0-1 0,1 0 0,1 0 0,1-1 0,0 0 0,14 19 0,-16-29-668,-1-3-1071,-4 0-4335,-1-5 4568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11042,'-23'32'3977,"-14"22"-2929,5 16-119,-20 28 239,-14 14-40,2 4-456,-4-7-200,16-23-328,8-13-248,4-13-640,2-8-72,3 3 368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3905,'1'-7'617,"1"0"0,1 1 0,-1-1 0,1 1 0,0-1 0,7-8 0,4-10 2324,-4 53-2211,5 30-18,15 116 0,-19-5-320,-6-45-288,39 175 31,-38-262-61,1 70 0,-3-14 127,-3-74-140,-2-16-48,1 0 0,0 0 0,0 0 0,0-1 0,0 1 0,0 0 0,1 0 0,-1 0 0,1-1 0,0 1 0,0 0 0,0-1 0,0 1 0,2 3 0,-2-5-6,-1-1 0,1 1-1,-1 0 1,0-1 0,1 1 0,-1-1 0,0 1-1,0 0 1,1-1 0,-1 1 0,0 0-1,0-1 1,0 1 0,0 0 0,0-1 0,0 1-1,0 0 1,0-1 0,0 1 0,-1 1-1,2-2 536,31-47-482,-23 35-55,1-2 1,-2 1-1,0-2 0,-1 1 1,0-1-1,6-19 1,-5 10-6,33-89-3,-35 100-10,0-1 0,2 1 0,-1 0 0,2 1 0,18-22 1,-24 31 3,0 0 0,-1 0 0,1 1 1,1-1-1,-1 1 0,0 0 0,1 0 1,-1 0-1,1 0 0,-1 1 0,1 0 1,0-1-1,0 1 0,-1 1 0,1-1 1,0 0-1,0 1 0,0 0 1,0 0-1,0 0 0,7 1 0,-7 1 6,1-1-1,0 1 1,-1 0-1,1 0 1,-1 0-1,0 1 1,0-1 0,0 1-1,0 0 1,0 0-1,0 1 1,-1-1-1,0 1 1,1-1-1,-1 1 1,-1 0-1,5 8 1,7 16 20,-2 0 0,15 46 1,11 67 90,-27-100-47,2 12 6,6 21 43,2 0-1,34 75 1,-42-115-69,-10-25-43,0-1 0,1 1 0,0 0 0,8 10 0,0-9-499,8-6 235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15307,'21'3'4689,"2"3"-5305,21 8-696,1 6 496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10842,'2'2'505,"-1"0"-1,1 0 1,0 0-1,0 0 1,0 0-1,0 0 1,0-1-1,4 3 1,38 14-527,-22-9 178,-10-4-158,1-1 0,-1 0 0,1 0 0,-1-1 1,1-1-1,0 0 0,0-1 0,17 0 0,-23-2 10,0 1 0,0-2 0,0 1 0,-1-1 0,1 0 0,0 0-1,-1-1 1,1 0 0,-1 0 0,0 0 0,0-1 0,0 0 0,0 0 0,-1-1-1,1 1 1,-1-1 0,5-7 0,-1 1 38,-2 0 0,0-1-1,0 1 1,-1-1 0,-1 0 0,0-1 0,6-20-1,14-96 243,-20 98-229,-4 24-39,0 1-1,-1 0 1,1 0-1,-2-1 1,1 1-1,-1 0 1,0 0-1,0 0 1,0 0-1,-1 0 0,0 0 1,0 0-1,-1 0 1,0 1-1,-6-11 1,4 10 5,0-1-1,-1 1 1,1 1 0,-1-1 0,0 1 0,-1 0-1,1 0 1,-1 0 0,0 1 0,0 0 0,-12-4-1,13 5-18,-2 1 1,1-1-1,0 1 0,0 1 0,-1-1 0,1 1 0,-1 1 0,1-1 0,-1 1 1,1 0-1,-1 1 0,0 0 0,1 0 0,0 1 0,-1-1 0,1 2 0,0-1 0,0 1 1,0 0-1,0 1 0,1-1 0,-1 1 0,1 1 0,0-1 0,0 1 0,1 0 1,-9 9-1,4 0-37,2 0 1,-1 1-1,2 0 0,0 1 1,0-1-1,2 1 1,-6 23-1,0 13 15,-3 54-1,7-52 70,3 1 0,3 0-1,2 0 1,2 0 0,19 102-1,6-56 27,-23-82-71,34 110 51,-33-115-58,-1 0-1,2-1 0,0 1 0,1-1 1,0-1-1,0 1 0,14 13 0,-16-20-275,1 0-1,0 0 0,0 0 0,0-1 1,1 0-1,0-1 0,0 0 0,0 0 1,0 0-1,1-1 0,0 0 0,-1-1 0,1 0 1,0 0-1,0-1 0,0 0 0,13-1 1,26-2-898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13275,'26'-3'3921,"10"7"-5586,2 4-2752,-8 2 2897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7154,'10'98'5072,"2"130"-4090,-6 211 20,-6-398-968,1 68 72,0-94-90,0 1 1,2-1-1,0 0 0,7 23 0,-10-37-17,1 0 0,-1 0 0,0 0 0,1 0 0,-1 0-1,0 0 1,1 0 0,-1 0 0,1-1 0,0 1 0,-1 0 0,1 0 0,0-1 0,-1 1-1,1 0 1,0-1 0,1 1 0,-2 0 2,1-1 0,-1 0-1,1 0 1,-1 0 0,1 0-1,-1 0 1,1-1 0,-1 1-1,1 0 1,-1 0 0,0 0-1,1 0 1,-1 0 0,1-1 0,-1 1-1,0 0 1,1 0 0,-1-1-1,1 1 1,-1 0 0,0-1-1,1 1 1,-1 0 0,1-1-1,13-27 193,-13 27-171,17-55 605,-2 0-1,16-103 1,-23 104-467,2 1 1,2 0-1,27-67 1,2 11-384,-20 52-869,28-56 0,-45 105 390,1-1 1,0 1-1,1 0 1,15-15-1,-2 10-354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1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13395,'17'8'4105,"29"2"-3921,18 6-312,20 5 384,14-4 184,-9-2-456,-4 0 40,-25-8 64,-15 3 16,-16-5 40,-8-5 16,-6 0-96,-1-5-264,-3-1-936,-2 2 768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7898,'9'-1'926,"1"-1"0,-1 0 0,-1 0 0,14-6 0,-13 4-727,1-1-1,-1 0 1,1-1-1,-2 0 1,1-1-1,8-7 1,-5 1-239,0 0 1,0-1-1,-1 0 0,-1-1 1,0 0-1,8-19 0,-9 16 165,20-27 0,-25 39-109,0 0 1,0 1 0,1 0-1,0 0 1,0 0-1,1 0 1,-1 1-1,9-5 1,-12 8-1,0 0-1,1 0 1,-1 0-1,1 0 1,-1 0 0,1 0-1,-1 1 1,1-1-1,-1 1 1,1 0-1,-1 0 1,1 0 0,-1 0-1,1 0 1,0 1-1,-1-1 1,1 1 0,-1 0-1,0-1 1,1 1-1,-1 0 1,1 0 0,-1 1-1,0-1 1,0 0-1,0 1 1,0-1 0,0 1-1,0 0 1,0 0-1,0 0 1,-1 0-1,1 0 1,1 3 0,3 5 197,-1 0 0,0 0 0,0 0 0,-1 1 0,-1 0 1,5 18-1,0 21 558,2 52-1,4 26-515,-11-114-254,1 0 0,6 15 0,5 23 1,25 98 63,-35-133-107,-4-13-15,0 1 0,0-1 0,1 1 0,0-1 0,-1 0-1,1 0 1,1 0 0,-1 0 0,5 6 0,-1-2-377,0-1 0,1 0-1,0-1 1,0 1-1,1-1 1,12 7 0,-19-12 248,0-1 1,0 1 0,0-1-1,0 0 1,0 0-1,0 0 1,0 1 0,0-1-1,0 0 1,0 0-1,0 0 1,0-1 0,0 1-1,0 0 1,2-1-1,0 1-383,10-4-663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4345,'-3'32'2304,"-20"-6"-87,15 18-1073,-4 2 96,-12-3-175,5 9-177,-27 0-592,11 2-184,1 9-56,-2-2 8,2 8-88,3 9-80,-4 0-448,3-3-464,6-12-921,8-13 1137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10250,'0'0'3377,"5"-1"-3337,3 10-64,7-9 408,0 0 256,14 2 328,5-1 17,19 2-297,7 0-160,14 5-216,-2-7 0,-10 5-40,-2-2-8,-23-9-72,-4 5-152,-3-5-232,-3-1 120,2 6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195 606 5265,'-64'32'2143,"62"-31"-2071,1-1-1,-1 1 0,1 0 1,-1-1-1,0 1 0,1-1 1,-1 1-1,0-1 1,1 0-1,-1 0 0,0 0 1,1 0-1,-1 0 0,0 0 1,1 0-1,-1-1 0,0 1 1,1 0-1,-1-1 1,0 0-1,1 1 0,-1-1 1,1 0-1,-1 0 0,1 1 1,0-1-1,-1-1 0,1 1 1,0 0-1,0 0 1,-2-2-1,0-2 32,0-1-1,0 0 1,1 1 0,-1-1-1,1 0 1,-2-11 0,-3-7 498,-14-17 498,15 31-709,0 0 0,1-1-1,-5-14 1,8 19-331,1 1-1,0 0 0,1 0 0,-1-1 1,1 1-1,0 0 0,0-1 0,1 1 1,-1 0-1,4-10 0,8-23-5,2 2 0,2 0-1,1 1 1,2 0 0,1 2 0,32-41-1,-45 65 11,0 0-1,1 1 0,0-1 0,0 1 1,1 1-1,0 0 0,0 0 0,12-6 0,-14 9-43,1 1 0,0 0 0,0 0 0,-1 0-1,2 1 1,-1 0 0,0 1 0,0 0 0,0 0-1,1 0 1,15 2 0,-6 2-8,0-1-1,0 2 1,-1 1-1,1 0 1,-1 1 0,-1 1-1,1 0 1,-1 1-1,0 1 1,-1 1-1,0 0 1,0 1 0,-1 0-1,-1 2 1,0-1-1,12 16 1,4 7 368,-3 1 0,26 44-1,38 87 108,-1 20-266,11 21-52,-90-190-105,-1 1-1,-1 1 1,8 27 0,-14-37 16,0 0 0,0 1 1,-1-1-1,0 0 0,-1 1 0,0-1 1,-1 0-1,-3 21 0,0-5 101,1 0 0,1 50-1,2-58-141,4 10 30,-3-26-59,0 0 1,-1-1 0,1 1-1,-1 0 1,0 1 0,1-1-1,-1 0 1,0 0 0,0 0 0,0 0-1,-1 0 1,1 0 0,0 0-1,-1 0 1,1 0 0,-1 0-1,0 0 1,0 0 0,0-1-1,0 1 1,0 0 0,0 0-1,0-1 1,-3 3 0,3-3-3,0 0 0,0 0 0,0 0 0,1 0 0,-1 0 0,0 1 0,0-1 0,1 0 0,-1 0 0,0 0 0,1 1 0,-1-1-1,1 0 1,0 1 0,-1 2 0,1-3-37,1 1 0,0-1-1,-1 1 1,1-1 0,0 0-1,0 1 1,0-1 0,0 0-1,0 0 1,0 1 0,0-1-1,2 1 1,-3-2-72,1 1 0,-1-1-1,1 1 1,-1 0 0,0-1 0,0 1-1,1-1 1,-1 1 0,0-1 0,0 1 0,0 0-1,1-1 1,-1 1 0,0-1 0,0 1-1,0 0 1,0-1 0,0 1 0,0 0-1,-1-1 1,1 1 0,0-1 0,0 1 0,0 0-1,-4 2-6385,3-3 5046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34 5809,'-3'-15'3353,"0"-1"-632,3 16-2663,0 0 0,0 0-1,0-1 1,0 1 0,0 0 0,0 0 0,-1 0 0,1 0 0,0 0 0,0 0 0,0-1 0,0 1 0,0 0 0,0 0 0,0 0 0,0 0 0,-1 0 0,1 0 0,0 0 0,0 0 0,0 0 0,0 0 0,0 0 0,-1-1 0,1 1 0,0 0 0,0 0 0,0 0 0,0 0 0,-1 0 0,1 0 0,0 0 0,0 0 0,0 0 0,0 0 0,0 1 0,-1-1 0,1 0 0,0 0 0,0 0 0,0 0 0,0 0 0,0 0 0,-1 0 0,1 0 0,0 0 0,0 0 0,0 0 0,0 1 0,0-1 0,0 0 0,-1 0 0,-17 9 831,-21 13-781,24-9 66,0 1 0,0 0 1,2 1-1,-1 1 1,2 0-1,0 1 0,1 0 1,-9 19-1,-10 27 487,-22 67 0,34-81-617,-67 178 268,75-200-311,2 0 1,1 1-1,1 0 0,-4 41 1,4-45-201,5-23 58,0 1 1,0 0-1,1 0 0,-1 0 1,1 0-1,-1-1 1,1 1-1,0 0 1,-1 0-1,1 0 1,0 0-1,0 0 0,0 0 1,1 0-1,-1 0 1,1 2-1,8 2-730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2 557 7778,'-1'13'662,"1"0"0,0-1 0,1 1 0,0 0 0,0-1 0,5 17 1,27 72-164,-20-65 129,-10-27-506,-1 0 18,2 0 0,-1 0 0,1-1 0,6 10 0,-10-17-124,1 1 0,0-1 0,0 0 1,0 0-1,0 0 0,0 0 0,0 1 1,0-1-1,0 0 0,0-1 0,0 1 1,1 0-1,-1 0 0,0 0 0,1-1 1,-1 1-1,0-1 0,1 1 0,-1-1 1,1 1-1,-1-1 0,1 0 0,-1 0 1,1 0-1,-1 0 0,1 0 0,-1 0 1,1 0-1,-1 0 0,1-1 0,-1 1 1,3-2-1,5-2 3,-1-1 1,1-1-1,-1 0 0,0 0 1,-1-1-1,0 1 0,0-2 1,12-14-1,2-3 15,50-52-17,105-123 9,-152 169-25,-3 0 0,0-2 1,-2 0-1,28-69 0,-41 84 117,0 0-1,-2 1 1,0-2-1,2-34 1,-5 44-44,-1 0 1,0 0-1,-1 0 0,0 1 1,0-1-1,-1 0 0,0 0 0,0 1 1,-1-1-1,0 1 0,-1 0 1,-5-10-1,7 16-31,0 0 0,1 0 1,-1 0-1,0 0 0,-1 0 0,1 0 0,0 1 1,0-1-1,-1 1 0,1-1 0,-1 1 0,1 0 1,-1 0-1,0 0 0,1 0 0,-1 0 0,0 1 1,1-1-1,-1 1 0,0 0 0,0 0 0,0 0 1,1 0-1,-1 0 0,0 1 0,0-1 0,0 1 1,1 0-1,-4 1 0,-9 3-22,0 1 0,1 0 0,-28 17 0,38-20-23,-30 20-47,1 1 1,2 2 0,-36 36-1,53-48 53,1 1-1,0 1 1,1 0-1,1 1 1,1 0-1,0 1 1,1 0-1,1 0 1,1 1-1,1 0 1,0 0-1,-3 23 1,2 9 94,1 0-1,3 1 1,5 77-1,0-82-12,2 1-1,2-1 0,2 0 0,26 82 1,-28-112-76,1 0 0,1 0-1,0-1 1,2-1 0,0 1 0,20 24 0,-21-32-14,-1 1-1,2-1 1,-1 0-1,1-1 1,0 0 0,0 0-1,1-1 1,0-1-1,0 0 1,0 0-1,14 3 1,-17-6-116,0 0 1,0-1-1,0 1 1,1-2-1,-1 1 0,0-1 1,0 0-1,0-1 0,1 0 1,-1 0-1,0-1 1,0 0-1,0 0 0,-1-1 1,1 0-1,0 0 0,-1-1 1,0 0-1,8-6 0,28-19-499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10674,'18'0'4769,"-1"-6"-792,18 3-4513,2-7-544,-2 9-1273,-10-2-1359,-8 3 2263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11122,'10'17'1204,"-1"1"-1,11 29 1,-13-25-1225,-1 0 0,-1 0 1,-1 0-1,-1 1 0,-1-1 1,-1 1-1,-2 29 0,-1-18 113,-12 136 774,7-123-508,-7 60 624,13-95-867,1 0 0,0 1 0,1-1 0,0 0 0,1 0 0,4 16 0,-3-15-62,3 5-20,-6-18-33,1 1 1,-1-1-1,1 1 1,0-1-1,-1 0 1,1 1 0,0-1-1,-1 0 1,1 1-1,0-1 1,-1 0-1,1 0 1,0 0-1,-1 1 1,1-1-1,0 0 1,0 0-1,-1 0 1,1 0-1,0 0 1,0 0 0,-1-1-1,1 1 1,1 0-1,8-3 17,0 0 1,0-1-1,0 1 0,-1-2 1,0 1-1,0-2 0,0 1 1,0-1-1,-1 0 0,0-1 0,0 0 1,12-14-1,-3 0 36,-1-1 0,0-1-1,20-40 1,-13 17 91,-3-1 1,-1-1-1,-2 0 0,-3-1 0,16-99 1,-26 94-433,0 49-3470,-4 5 2368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8466,'55'78'3561,"-54"-77"-3471,-1-1 0,0 1 0,1-1 0,-1 1 0,0-1 0,1 1 0,-1-1 0,1 1 0,-1-1 0,1 1 0,-1-1 0,1 1 0,-1-1 0,1 0 0,-1 1 0,1-1 0,0 0 0,-1 0 0,1 1 0,-1-1 0,1 0 0,0 0 0,-1 0 0,1 0 0,0 0 0,5-8 563,-4 3-579,17-15 123,2-4-38,1 2 0,42-33-1,-41 35 39,-18 15-90,1 0 0,0 0-1,0 1 1,0 0 0,1 0 0,7-4 0,-12 8-91,-1 0 1,1 0-1,0 0 1,-1 0-1,1 0 1,0 0 0,-1 0-1,1 1 1,0-1-1,-1 1 1,1-1 0,-1 1-1,1-1 1,-1 1-1,1 0 1,-1 0-1,1 0 1,-1 0 0,0 0-1,2 1 1,30 30 101,-23-22-100,27 24-71,46 50 853,-73-72-489,0 0 0,-1 1 1,0 0-1,-1 1 1,9 20-1,22 47 423,5 11-516,-39-80-297,0 1-1,-1 0 1,0 0 0,-1 1-1,1 14 1,-3-12-664,1-1-1,1 1 1,5 20-1,-8-36 647,0 0 0,1 0 0,-1 1 0,0-1 0,0 0 0,0 1 1,0-1-1,0 0 0,0 1 0,0-1 0,1 0 0,-1 0 0,0 1 0,0-1 0,0 0 0,1 0 0,-1 1 0,0-1 0,0 0 0,0 0 1,1 0-1,-1 0 0,0 1 0,1-1 0,-1 0 0,0 0 0,0 0 0,1 0 0,-1 0 0,0 0 0,1 0 0,-1 0 0,0 0 0,1 0 1,-1 0-1,0 0 0,1 0 0,-1 0 0,0 0 0,0 0 0,1 0 0,-1 0 0,0 0 0,1 0 0,-1 0 0,1-1 0,-1-1-929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15 4737,'4'-10'2048,"-8"7"-535,4 1-569,-13 4-8,-2 5 72,-5 18-167,-12 13-17,0 22 248,-2 5 128,-2 17-128,3 3-303,4-1-657,5 5-424,2-17-673,1-6-815,9-8 1088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13011,'35'9'4529,"8"0"-3625,31 9-1072,-5 1 248,-4-4 72,-2-3 0,-12-6-24,-1 3-24,-15 2 232,-10-5 40,-10-4 16,-9-2 56,-6-9-408,2 4-288,-2-3 2777,-9-5-2033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6833,'0'1'167,"0"-1"-1,0 1 0,0-1 0,1 0 1,-1 1-1,0-1 0,0 0 0,0 1 1,1-1-1,-1 0 0,0 1 0,0-1 1,0 0-1,1 1 0,-1-1 0,0 0 1,1 0-1,-1 1 0,0-1 0,1 0 1,-1 0-1,0 0 0,1 0 0,-1 1 1,0-1-1,1 0 0,-1 0 0,1 0 1,-1 0-1,0 0 0,1 0 0,0 0 17,0 0-1,-1 0 0,1 0 0,0 1 0,-1-1 0,1 0 0,0 0 0,-1 1 0,1-1 0,0 0 0,-1 1 0,1-1 1,-1 0-1,1 1 0,-1-1 0,1 1 0,-1-1 0,1 1 0,-1-1 0,1 1 0,-1-1 0,0 1 0,1 1 1,4 6-98,-1 1 0,0 0 1,-1 1-1,0-1 1,0 1-1,-1 0 1,0-1-1,-1 1 1,0 0-1,-1 14 1,-1 9 43,-1 0 1,-12 59-1,8-58-79,-15 62 75,-45 127 0,-12 47 86,45-49 106,7-37 0,14-91-189,21-104-70,8-17-56,1 0 0,1 2 0,41-44 0,-18 22-10,117-140 5,-151 179-4,0 1 0,1-1 0,0 2 0,0-1 0,1 1 0,0 1 0,0-1 0,1 2 0,0 0 0,0 0 0,0 1 0,0 0 0,1 0 0,-1 2 0,1-1-1,0 2 1,19-1 0,-26 1 12,0 1 0,0 0 0,0 0-1,-1 1 1,1-1 0,0 1-1,-1 0 1,1 1 0,0-1 0,-1 1-1,1 0 1,-1 0 0,0 0-1,0 1 1,0-1 0,0 1 0,0 0-1,0 0 1,-1 0 0,1 1-1,-1-1 1,0 1 0,0 0 0,-1 0-1,1 0 1,-1 0 0,3 5-1,7 18 112,0 1 0,-2 0 1,0 1-1,-2 0 0,7 59 0,-13-82-115,-1-1 1,1 1 0,0 0 0,0-1-1,0 1 1,1-1 0,0 0 0,0 0-1,0 0 1,1 0 0,0 0 0,4 4-1,-2-3-156,-1 0 0,-1 0 0,1 1 1,-1 0-1,4 8 0,-5-11-43,-1 0 0,1-1 0,0 1 0,0 0 0,1-1 0,-1 0 0,1 0 0,-1 0 1,1 0-1,0 0 0,0-1 0,0 0 0,1 1 0,4 0 0,20 7-365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14723,'22'-3'4945,"-16"-3"-4505,18 0-776,4 3-432,-11 1-232,-7 2 216,-13 8 352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12635,'0'6'207,"1"-1"0,-1 0 0,2 1 0,-1-1 1,0 0-1,1 0 0,0 1 0,0-1 0,1-1 1,-1 1-1,1 0 0,0 0 0,0-1 0,1 0 1,-1 0-1,1 0 0,0 0 0,0 0 0,0-1 1,8 5-1,-1-1-251,1 0-1,-1-1 1,1 0 0,0-1-1,1-1 1,-1 0 0,18 3 0,-25-6 55,1-1 1,-1 0 0,1 0 0,-1 0 0,1 0 0,-1-1-1,0 0 1,1 0 0,-1-1 0,0 0 0,0 1 0,0-2-1,0 1 1,0 0 0,0-1 0,-1 0 0,1 0 0,-1-1-1,0 1 1,0-1 0,4-5 0,5-5 54,-1-1-1,-1 0 1,0-1-1,14-29 1,-12 19 22,-2 0 0,15-53 0,5-58 90,-27 117-160,0 0 7,3-10-7,-2 0 1,2-36 0,-7 59-10,1 0 1,-2 0-1,1-1 1,-1 1-1,0 0 0,0 0 1,-1 0-1,0 0 1,0 0-1,-1 0 1,0 0-1,0 1 1,0-1-1,-9-10 0,11 15-1,-1 0-1,0 0 0,0 0 0,0 1 0,0-1 0,0 1 0,0-1 1,0 1-1,0-1 0,-1 1 0,1 0 0,0 0 0,-1 0 0,1 1 1,-1-1-1,1 1 0,-1-1 0,-4 1 0,3 0-4,1 0 0,-1 1 0,0 0 1,0 0-1,0 0 0,0 0 0,1 1 0,-1-1 0,1 1 0,-1 0 0,-3 2 0,-4 5-11,0 0-1,1 0 0,0 1 0,1 0 0,-16 21 1,8-6-10,1 0 0,1 1 0,1 1 0,1 0 0,2 0 0,1 2 0,1-1 0,1 1 0,2 0 0,-5 51 0,8-31 114,3 1 1,2-1-1,12 68 0,-9-85 35,2 0 0,2 0-1,1 0 1,1-1 0,2-1 0,17 31-1,-21-48-255,0 0 0,0-1 0,1 0 1,1-1-1,0 0 0,0-1 0,1 0 0,1 0 0,0-2 0,0 1 0,0-2 0,1 0 0,0 0 0,1-1 0,-1-1 0,1-1 0,0 0 0,0-1 0,1 0 0,17 0 0,25-1-565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15979,'6'28'4921,"22"-7"-4769,-1-13-4648,2-6 3263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10914,'3'1'488,"0"0"0,1-1-1,-1 0 1,1 0-1,-1 0 1,0 0 0,1-1-1,-1 1 1,4-2-1,-4 1-485,-1 0 0,0 1-1,0-1 1,1 1-1,-1-1 1,0 1 0,1 0-1,-1 0 1,1 0-1,-1 0 1,0 0 0,1 0-1,-1 1 1,0-1-1,1 1 1,-1 0 0,0 0-1,0 0 1,0 0-1,0 0 1,0 0 0,0 0-1,3 3 1,-1 2 35,0 0 0,-1 0 0,0 1 0,0-1 0,-1 1 0,0-1 0,0 1 0,-1 0 0,1 0-1,-1 9 1,5 53 916,-3-1 1,-10 115-1,1-86-214,6-82-680,0-1 0,1 1 0,0 0 0,1-1 0,1 1 0,0-1 0,1 0 1,10 25-1,-10-31-64,0-1-1,0 1 1,0-1 0,1 0 0,0 0 0,1-1-1,-1 0 1,1 0 0,0 0 0,1-1 0,-1 1 0,1-1-1,0-1 1,1 0 0,-1 0 0,13 5 0,-15-8 2,0 0 0,0 0 0,0 0 1,0 0-1,0-1 0,1 0 1,-1 0-1,0 0 0,0-1 0,0 0 1,1 0-1,-1 0 0,0 0 1,0-1-1,-1 0 0,1 0 0,0 0 1,0-1-1,-1 0 0,0 0 1,5-4-1,4-3 33,-1-1 1,-1 0-1,0-1 1,-1 0-1,15-22 0,-9 8 38,-1-1-1,-1-1 0,-1 0 0,11-40 0,27-124 61,-36 127-120,52-202-1295,-40 157-4415,-18 82 2820,2 4 1323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11386,'1'0'273,"1"0"0,-1 1 0,1-1 0,-1 0 0,1 0 0,0 0 0,-1 0 0,1-1 0,-1 1 0,1 0 0,0-1 0,-1 1 0,1-1-1,-1 1 1,1-1 0,-1 0 0,0 0 0,1 1 0,1-3 0,21-22-609,-16 14 628,109-140-133,-68 86-98,-37 47 114,0 1 0,1 0-1,1 1 1,1 1 0,32-27-1,-45 40-160,1 0-1,-1 1 0,0-1 0,1 1 1,0 0-1,-1 0 0,1 0 1,0 0-1,-1 0 0,1 1 1,0-1-1,0 1 0,0 0 1,0 0-1,-1 0 0,1 0 1,0 0-1,4 1 0,-4 1 5,1-1 0,-1 1 0,0-1 0,1 1-1,-1 0 1,0 0 0,0 0 0,-1 1 0,1-1 0,0 1-1,-1 0 1,1-1 0,3 7 0,5 9 166,-1 0 0,-1 0-1,0 1 1,-2 0 0,0 1 0,6 26 0,-4-1 293,7 80-1,-9 24-72,-2-47-283,23 143 1,-12-191-30,-12-45-618,-1 1-1,0-1 1,-1 1-1,0 0 0,1 15 1,-4-29-5921,-1-3 4472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7690,'-21'18'4289,"-56"130"-281,38-25-2583,-6 2-1225,-4-5-48,-12-27-248,0-3-168,3-10-264,2-3-73,18-19-423,6-15-208,14-22 808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14387,'32'9'5273,"8"-5"-3768,24 7-1513,7-9-16,0-10 24,9 3 24,-3-2 24,-5 1-217,-11 4-791,-14 0-496,-18-8 776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16131,'33'66'6066,"0"-36"-4530,18 2-1144,22-12-400,4-9 176,-2-6-40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26 10098,'-16'-19'4175,"15"18"-4165,-1 0 0,0 1-1,0-1 1,0 0-1,0 0 1,1 1 0,-1-1-1,0 1 1,0 0-1,0 0 1,0-1 0,0 1-1,0 0 1,0 1-1,0-1 1,0 0 0,0 1-1,0-1 1,0 1-1,0-1 1,0 1 0,0 0-1,1 0 1,-1 0-1,-2 1 1,-6 5 6,0 1-1,0 0 1,1 0 0,0 1-1,1 0 1,0 1 0,-13 19-1,-1-1 93,-73 106 289,80-109-364,1 0 0,2 2 1,-18 52-1,12-18 194,-13 85-1,20-76-52,2-19-11,2 1 0,2-1 0,4 88 0,16-19-53,56 213 0,-58-283-77,3-1 0,24 53 1,-25-71-124,1-1 0,1-1-1,1 0 1,27 31 0,-39-53-143,0-1 0,0 1 1,1-1-1,0 0 0,0-1 0,0 0 0,1 0 0,0 0 1,10 4-1,27 4-590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1475 7410,'39'33'4029,"-37"-31"-3941,0 0-1,0-1 1,1 1-1,-1-1 1,0 0-1,1 0 1,-1 0-1,1 0 1,-1 0-1,1-1 1,-1 1-1,1-1 1,-1 1-1,1-1 1,0 0-1,4 0 1,-6-1 86,1 0 1,-1 0 0,0 1-1,1-1 1,-1 0-1,0 0 1,0 0-1,1-1 1,-1 1 0,0 0-1,0 0 1,0-1-1,-1 1 1,1 0 0,1-4-1,11-27 1726,-11 25-1484,8-29 507,-1 0 1,6-62 0,-8 48-640,69-375 669,-54 333-923,4 1 0,58-136 0,-67 191-29,4-13 27,2 2 0,45-70 0,-53 95-15,44-56 5,-52 70-14,0 1 0,0 0 0,1 1 0,-1 0-1,1 0 1,1 0 0,14-7 0,-23 13-8,1 0-1,-1 0 1,0 0 0,0 0 0,1 0-1,-1 0 1,0 0 0,0 0 0,1 0-1,-1 0 1,0 0 0,0 1 0,1-1-1,-1 0 1,0 0 0,0 0 0,1 0 0,-1 0-1,0 0 1,0 1 0,1-1 0,-1 0-1,0 0 1,0 0 0,0 0 0,0 1-1,1-1 1,-1 0 0,0 0 0,0 1-1,0-1 1,0 0 0,0 0 0,0 1 0,1-1-1,4 14-109,-3-6 65,15 27-72,0 2 112,21 66 0,48 308 105,-38-7 131,-33-247-165,-9-98-21,-3 1 0,-2-1 0,-14 114 0,7-153-125,5-18-40,0-1 0,0 1 0,1 0 0,-1-1 1,0 1-1,1 0 0,0 0 0,-1 0 0,1 0 0,0-1 1,0 1-1,0 0 0,0 0 0,0 0 0,0 0 1,1 2-1,0-7-3174,-2 1 2325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8 395 8018,'-5'-8'6149,"3"-1"-4724,5-18-1444,-3 27 21,2-10 12,0 0 1,1 0-1,0 0 1,1 1-1,8-18 1,1 3 87,14-40-1,-19 41 206,1 1 0,19-33 0,-23 49-244,-1 0-1,1-1 1,0 2 0,0-1-1,0 0 1,1 1 0,0 0 0,0 0-1,0 1 1,1 0 0,-1 0-1,9-4 1,-6 5-63,-1 0 1,0 1-1,1-1 0,-1 2 1,1-1-1,0 1 0,-1 0 0,1 1 1,0 0-1,0 1 0,-1-1 0,1 2 1,0-1-1,-1 1 0,9 3 1,-5 0 11,-1 0 0,0 0 0,0 1 0,0 1 1,-1-1-1,0 2 0,0-1 0,-1 2 0,0-1 1,10 12-1,8 14 127,-2 1-1,-1 1 1,-2 2 0,-1 0 0,-2 1 0,-2 0-1,-1 2 1,-3 0 0,13 60 0,-7 10 91,-4 1 0,0 156 1,-10-158-82,-1-36 8,-8 119 0,-2-115-2669,0-110-3977,6-11 5178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 9890,'-128'-3'3545,"89"49"-2537,-8 9-344,9 16 184,-10-2 25,10 4-361,3-6-120,7-18-264,11 0-64,5-13-56,4-9 16,2-1-264,3-1-320,8-4-1129,6 1-687,9-6 1408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9690,'41'-3'4089,"-3"1"-1665,21 2-1943,10-1 31,4 1-160,0-3-192,9 3-96,5-2-8,-12 2 32,-3 3-88,-26-3-328,-19 0-256,-5 0-1265,-7-3 1193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11506,'-6'9'4321,"-5"2"-3328,4 3-889,-6 32-328,-3 9 0,0 17 136,-1 15 88,-2 6 144,2 7 32,4 19 40,1-9-56,6-15-80,5-9-240,-2-28-625,1-6-543,4-17 736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9546,'14'-5'879,"93"-30"2815,-92 31-3572,0 2 1,0 0-1,0 0 1,0 1-1,20 2 1,-12 1-7,1 1-1,-1 2 1,0 0 0,0 1-1,0 1 1,-1 1 0,0 1-1,28 17 1,-40-21-47,0 1 0,0 1 0,-1 0 0,0 0 0,-1 1 0,1 0 0,-1 0 0,-1 1 0,0 0 0,0 1 0,0-1 0,-2 1 0,1 1 0,-1-1 0,-1 1 0,1-1-1,-2 1 1,0 1 0,3 14 0,-5-10-16,-1-1-1,0 1 0,-1-1 1,-1 1-1,0-1 1,-2 0-1,1 0 0,-11 26 1,0-8 31,-1 0 1,-32 51 0,11-33-34,-47 52 0,-30 43-1,106-136 49,1 2-1,0-1 1,-9 24 0,14-32-14,0 0 1,0 0 0,0 1-1,0-1 1,1 0 0,-1 1-1,1-1 1,0 1 0,0-1-1,0 0 1,0 1 0,1-1-1,-1 1 1,1-1 0,0 0 0,0 1-1,0-1 1,1 0 0,2 5-1,-1-4 28,1-1 1,0 1-1,0-1 0,0 1 0,1-1 0,-1 0 0,1-1 1,0 1-1,0-1 0,0 0 0,0 0 0,0 0 0,0-1 0,8 2 1,9 0 63,0 0 0,25-1 0,150 1-262,-64-4-2797,-78-3 166,4-2 1097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11650,'10'8'4553,"10"3"-3144,1 1-1444,-10-4 75,0 1 1,-1 1-1,0 0 0,-1 0 1,0 1-1,-1 0 0,0 0 1,-1 1-1,0 0 0,8 21 1,0 6 79,-1 0 1,9 52 0,-10-25 293,-4-1 1,-2 1 0,-4 1-1,-2-1 1,-3 1 0,-19 116 0,-3-59-12,-6 0 1,-72 190 0,75-239-411,6-15-452,-46 92 1,64-147 280,0 0 0,0 0 0,-1-1 1,-6 8-1,10-11 40,-1-1 0,1 1 0,-1-1 0,1 1 0,-1-1 1,1 1-1,-1-1 0,0 1 0,1-1 0,-1 1 0,0-1 0,1 0 0,-1 1 1,0-1-1,1 0 0,-1 1 0,0-1 0,0 0 0,0 0 0,1 0 0,-1 0 1,0 0-1,0 0 0,1 0 0,-1 0 0,0 0 0,0 0 0,0-1 0,1 1 1,-1 0-1,0 0 0,1-1 0,-1 1 0,0 0 0,0-1 0,1 1 0,-1-1 1,1 1-1,-1-1 0,0 1 0,1-1 0,-1 0 0,-9-17-2102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3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150 585 11018,'48'7'3223,"-10"0"-2298,-1-2 0,1-1 0,0-3 0,44-2 0,-72 0-904,1-1-1,-1 0 1,0 0 0,0-1 0,1 0 0,-2-1-1,1 0 1,0 0 0,-1-1 0,0-1-1,0 1 1,0-1 0,-1-1 0,0 0 0,0 0-1,-1-1 1,0 1 0,0-1 0,11-18-1,-4 0 24,0 0 0,-2-1 0,-1-1-1,-1 0 1,7-34 0,-12 40-27,-1 1 0,-1-1 0,-1 0 0,-1 0 0,-1-1 0,-1 1 0,-5-34 0,5 50-22,-1 1 0,1-1 0,-1 1 0,0-1 0,0 1 0,-1 0 0,1-1 0,-1 1 0,-1 1 0,-3-7 0,5 9-6,0 0-1,0 1 0,0-1 0,0 0 1,0 1-1,-1-1 0,1 1 0,0 0 0,-1 0 1,1 0-1,-1 0 0,1 0 0,-1 1 1,1-1-1,-1 1 0,1-1 0,-1 1 0,0 0 1,1 0-1,-1 0 0,0 1 0,1-1 1,-5 2-1,0 0-12,1 0 0,-1 1 1,1 0-1,0 0 0,0 1 1,0-1-1,0 2 0,0-1 1,1 0-1,0 1 0,0 0 1,0 0-1,-4 6 0,-7 12 3,1-1-1,-13 27 1,-168 305 553,141-246-24,5 3 0,4 2 0,-56 221 0,94-304-369,3 0 0,0 0 0,2 0 0,1 57 0,3-72-124,0-1-1,1 0 1,1 0-1,1 0 1,-1 0-1,2-1 1,0 1 0,1-1-1,0 0 1,1-1-1,0 1 1,14 16-1,-14-20-33,1 0 0,0-1-1,1 0 1,0 0-1,0-1 1,1 0-1,0-1 1,0 0-1,18 8 1,-21-11 0,0-1 0,1 0 0,0 0 0,-1-1 0,1 0-1,0 0 1,0 0 0,0-1 0,-1-1 0,1 1 0,0-1 0,0-1 0,0 1 0,-1-1-1,13-5 1,-10 3 370,0-1-1,0 0 0,0-1 0,11-9 0,-3 0 72,22-25 0,-40 40-419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17436,'28'11'6265,"-5"0"-5849,6-2-1272,0 1-1288,9 6-497,-27-5 1961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9706,'16'21'897,"-1"1"0,-1 0 1,-1 1-1,-1 1 0,-1 0 0,-1 1 0,-1 0 0,-1 0 1,-2 1-1,7 47 0,-7 9-337,-3 0 0,-9 94 0,1 46-96,5-214-474,0 0 0,1 1 0,0-1 0,0 0 0,1 0 0,3 9 0,-5-16 7,1-1 0,-1 1 0,1 0 0,-1-1 0,1 1 0,-1 0 0,1-1 0,-1 1 0,1-1 0,-1 1 0,1-1 0,0 1 0,-1-1 0,1 1 0,0-1 0,-1 1 0,1-1 0,0 0 0,0 0 0,0 1 0,-1-1 0,1 0 0,0 0 0,0 0 0,0 0 0,-1 0 0,1 0 1,0 0-1,0 0 0,0 0 0,-1 0 0,1-1 0,0 1 0,0 0 0,0-1 0,25-12 72,-9 1 85,-1-1 0,-1-1 0,0-1 0,20-24 0,43-74 570,-14-3-313,60-149 1,-66 132-427,-27 55-631,-2-1-1,25-121 1,-38 126 133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4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12579,'82'-77'6228,"-45"40"-5675,72-54-1,-90 77-297,-5 3-123,-1 2 0,19-10 0,-28 16-126,0 1 0,0 1 0,0-1 0,0 1-1,1-1 1,-1 1 0,0 1 0,1-1-1,-1 0 1,1 1 0,-1 0 0,1 0 0,5 1-1,-1 2 7,0 0-1,-1 0 1,1 1-1,-1 0 0,0 0 1,0 1-1,0 0 1,-1 0-1,1 1 0,-1 0 1,-1 0-1,1 1 1,-1 0-1,0 0 1,6 10-1,1 3 132,-1 1 1,0 0 0,-2 1-1,14 40 1,-11-18 166,-2 1-1,9 85 1,-8 94-56,-12-198-287,-2-1 0,-1 1 1,-1 0-1,-10 36 1,12-49 832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36 7826,'51'-36'7363,"-158"191"-3017,72-95-3634,2 3-1,-25 68 1,-190 439-1472,235-546-783,-9 28 0,14-36 611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14587,'-34'-40'4801,"92"40"-4441,25 1-376,24 9 192,0 0 48,-15 3-144,-14-3-40,-12-5 72,0-4 24,-2-4-32,2-9 48,1-6-304,5-5-312,-11-2-864,4 9-744,-15 9 1263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4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13587,'-19'35'5497,"-17"27"-3456,-4 14-1225,-17 20-944,-10 5-176,-7-4-673,-8-2-1975,2-17 2032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4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1581 440 8762,'-17'2'7563,"14"-1"-7318,0 0 1,0-1-1,0 0 0,0 0 1,0 0-1,0 0 1,-5-1-1,2 0-142,1-1 0,-1 0 0,1 0 0,-1-1 0,1 1 0,0-1 0,0 0 0,0-1 0,1 1 0,-1-1 0,1 0 0,0 0 0,0 0 0,0-1 0,0 1 0,-4-9 0,-4-7-116,1-1 1,-15-41-1,8 17 84,6 20-46,-1 0 1,0 1-1,-32-42 0,39 59-14,1 0 0,-1 1 0,-1 0 0,0 0 0,0 0 0,0 0 0,0 1 0,-1 1 0,0-1-1,0 1 1,0 0 0,0 1 0,-1 0 0,1 0 0,-17-2 0,-30-1 41,-1 2 0,1 3 0,-1 2 0,-81 12 0,125-12-62,1 1-1,0 0 1,-1 1-1,1 1 1,0-1-1,1 2 0,-1-1 1,1 2-1,0-1 1,0 1-1,0 1 1,1 0-1,-12 11 0,2 7-25,2 0-1,0 1 0,2 0 0,-16 37 0,-5 9-25,-55 107 12,81-161 55,-1 0 0,-22 28 0,4-8-4,-9 13-2,20-28-11,1 1 0,-18 32 0,16-16 1,1 1 0,-13 49 1,-18 89 9,48-178 1,-53 296 40,27 1-1,11-117-30,14-151-4,-7 55 87,5 157 0,5-227-88,0 1 0,2 0 0,0-1 0,1 0 0,0 0 0,2 0-1,-1 0 1,2-1 0,0 1 0,1-2 0,0 1 0,1-1 0,0 0 0,1-1 0,0 0 0,14 11 0,19 12-62,2-1 0,68 40 0,108 43-166,-199-106 227,53 23-5,94 28-1,-22-10 71,-37-4-15,-61-26 15,2-1-1,0-2 0,94 21 0,-105-35-38,1-2 0,0-2 0,-1-1 0,1-2 0,-1-2-1,1-2 1,56-16 0,-49 10-10,0 1 0,77-6 0,222 3 35,-327 14-50,-1 0 0,1-2-1,0 0 1,-1-1 0,0-1 0,0 0 0,0-2 0,0 0 0,-1-1 0,32-18-1,22-20-2,-18 11-21,89-43 1,-136 74 20,0 0-1,0 0 1,0-1 0,-1 0 0,0 0-1,0 0 1,0-1 0,0 0 0,0 0 0,-1-1-1,0 1 1,-1-1 0,1 0 0,-1-1-1,0 1 1,0-1 0,-1 0 0,3-8-1,18-43 4,3 1 0,1 1-1,48-68 1,-42 67 2,4-5 4,-22 41-6,0 0-1,-2-1 1,-1-1 0,0 0-1,-2-1 1,10-26-1,4-43 16,-3-1-1,-4-1 0,-4 0 0,1-142 0,-16 196 22,-1 0 0,-3 0 0,-1 0 0,-13-47 0,-59-158 192,36 126-220,25 65-7,-74-193 25,79 222 2,-2 1 0,-1 1-1,0 0 1,-2 1 0,-1 1 0,0 1 0,-2 0 0,0 2 0,-2 0-1,0 1 1,-1 1 0,0 2 0,-1 0 0,-1 1 0,-1 2 0,-35-13-1,19 9-13,-1 1 0,0 3 0,-2 1-1,1 3 1,-62-5 0,53 12-182,0 1 1,1 3-1,-85 16 0,114-14-216,0 0-1,1 2 0,-1 1 1,2 1-1,-1 0 0,1 2 0,1 0 1,0 1-1,1 2 0,-31 26 1,31-21-922,-27 38 0,-10 19-319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6:5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2801 348 6841,'1'15'3215,"0"-13"-3228,-1-1 0,1 0-1,0 1 1,0-1 0,0 0-1,0 0 1,0 0 0,0 0 0,0 0-1,0 0 1,0 0 0,0 0-1,1 0 1,-1 0 0,0-1-1,1 1 1,-1 0 0,1-1-1,1 1 1,-14-5 7945,9 2-7908,0 1 0,0-1-1,0 0 1,0 1 0,-1 0 0,1-1-1,0 1 1,-4-1 0,-12-6-3,-88-51 87,-13-14 256,-48-26 705,113 75-947,0 3 0,-2 3 0,0 1 0,-74-10 0,83 19-149,0 3 0,0 1 0,0 2-1,0 3 1,0 2 0,1 1-1,-1 3 1,-55 15 0,14 2 97,-124 51 0,154-49-64,1 2 1,2 3-1,-53 38 0,-67 47 16,-20 15-36,151-97-8,0 2 1,-45 49 0,62-55 10,2 1 0,2 2 0,0 0 0,-25 53 0,-55 150-4,65-142 23,7-19 82,4 2 1,2 1 0,-17 106 0,34-134-54,3 1 0,1-1 0,3 1-1,3 0 1,1-1 0,15 77 0,8-7-24,43 119 0,-49-184-65,2-2 0,2 0-1,3-2 1,48 70 0,11 6-31,-30-43 118,97 112 0,-95-135-2,68 53 1,75 45-25,-189-150-12,34 25-24,2-2 1,2-2-1,1-2 0,0-3 0,2-1 0,74 21 0,39 0 45,295 41 0,178-43 50,-545-44-79,0-4-1,0-5 1,0-3-1,-2-5 1,144-46-1,175-97 65,-163 63-18,-31 15-35,-170 62 15,-2-2-1,68-45 1,-64 32 21,-1-2 0,-3-2 1,0-2-1,-3-2 0,-2-1 0,62-92 0,-74 91 46,-1-1 0,-3-1-1,-1-1 1,-3-1 0,-2-1-1,-3-1 1,18-103 0,-23 71 11,-3 0 0,-4-1 0,-4 1 1,-3-1-1,-4 1 0,-4 1 0,-31-118 0,22 138-54,-2 0-1,-46-87 0,-79-109 57,3 35 63,120 189-103,-3 2-1,0 1 1,-2 1 0,-41-32 0,18 23 1,-3 3 0,-105-54 0,71 49-182,-116-35 0,154 60-29,-1 3 1,-1 2-1,0 2 0,-77-3 1,92 12 76,-1 2 0,1 2 0,-1 1 1,1 2-1,0 1 0,-66 23 0,-15 21 1971,-12 17-928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80 2569,'-65'-79'11223,"62"79"-9492,2 9-1457,2 19-416,1 494 1490,-6-149-747,3-260-540,-4 0 0,-6 0 0,-35 154 0,-67 129 207,92-328-220,14-44-1,0 0 0,-20 40 0,20-48-4,9-13-64,4-5-54,-3-8-30,19-63 84,4 1 0,60-119 0,-62 147 4,2 2-1,1 0 0,2 2 1,2 1-1,52-51 1,-80 88 9,0-1 0,0 0 0,0 1 0,0 0 1,1-1-1,-1 1 0,1 1 0,-1-1 1,1 0-1,0 1 0,0 0 0,7-2 1,-9 3 8,0 0 0,0 0 1,0 1-1,0-1 0,0 0 0,-1 1 1,1-1-1,0 1 0,0 0 1,0-1-1,-1 1 0,1 0 1,0 0-1,-1 0 0,1 0 1,-1 0-1,1 1 0,-1-1 1,0 0-1,1 1 0,-1-1 1,0 1-1,0-1 0,0 1 1,0 0-1,0-1 0,0 1 1,0 3-1,8 18 81,-2 0 0,-1 0 1,0 0-1,2 32 0,2 97 571,-9-142-614,1 106 320,-2-53-246,2 0 0,19 113 1,-17-156-263,-1-5 176,0-1 0,10 28 0,-12-39-223,0-1 1,0 1-1,0-1 1,0 1-1,1-1 0,-1 1 1,1-1-1,-1 0 1,1 0-1,0 0 0,0 0 1,0 0-1,0 0 1,0-1-1,1 1 0,-1-1 1,0 1-1,1-1 1,-1 0-1,1 0 0,0 0 1,3 0-1,24-1-1384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0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13155,'11'4'5465,"-6"-2"-2272,18 5-3225,9-4-360,14-1 264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0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706 646 6345,'3'0'253,"1"0"0,0-1 0,-1 0 0,1 0-1,-1 0 1,1-1 0,-1 1 0,1-1 0,-1 0 0,0 0-1,0 0 1,0 0 0,0 0 0,0-1 0,0 1 0,-1-1-1,1 0 1,-1 0 0,3-4 0,-2 3 48,0 0-1,-1 0 1,0 0 0,1-1 0,-1 1 0,-1-1 0,1 1-1,-1-1 1,0 1 0,0-1 0,0 0 0,-1 0-1,1 0 1,-1-7 0,-11-38 451,-1 1 0,-37-90 1,38 112-655,-1 1 0,-2-1 0,0 2 0,-26-33 0,31 45-80,-1 1-1,0 0 0,-1 1 1,-1 1-1,0-1 0,0 2 1,-1 0-1,0 0 0,-25-11 1,31 17-15,0 1-1,0 0 1,0 0 0,0 0 0,0 1 0,0 0 0,-1 1-1,1 0 1,0 0 0,0 0 0,-14 4 0,10-2 14,0 1 0,1 1 1,-1 0-1,1 1 0,0 0 0,1 0 1,-12 8-1,4 0-4,1 0 1,1 1-1,0 1 1,1 0-1,0 1 1,1 1-1,-18 31 1,10-5-19,1 1 0,3 2-1,-14 53 1,31-98 6,-19 71 34,4 0 0,-8 85 1,6 149-32,40 238 295,-6-276-99,0-34-150,-16-228-84,-1 0 1,1-1-1,0 1 1,1 0-1,0 0 1,-1-1-1,2 1 1,2 6-1,-5-12 9,1 1 0,-1-1 0,0 0 1,0 0-1,0 1 0,0-1 0,0 0 0,0 0 0,1 0 0,-1 0 0,0 1 0,0-1 0,0 0 1,0 0-1,1 0 0,-1 0 0,0 1 0,0-1 0,1 0 0,-1 0 0,0 0 0,0 0 0,0 0 0,1 0 1,-1 0-1,0 0 0,0 0 0,1 0 0,-1 0 0,0 0 0,0 0 0,1 0 0,-1 0 0,0 0 1,0 0-1,1 0 0,-1 0 0,0 0 0,6-10-911,-1-16-520,-5 25 1390,5-39-986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11 138 11674,'-6'17'4938,"1"2"-2250,16-4-1496,24-7-535,14-2-41,6-11-304,2-9-112,10-12-80,8-7-152,19 0-440,1 0 0,3 5-617,-5 7-495,-9 12 1160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0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14427,'-17'11'4473,"14"-11"-4561,15-13-4617,5-3 3249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9130,'8'-5'1554,"-5"3"-1237,0 0 0,0 0 0,0 0 0,0 0 0,0-1 0,0 1 0,-1-1 0,1 0 0,-1 1 1,1-1-1,-1-1 0,3-4 0,-5 8-311,0-1-1,0 1 1,-1 0 0,1 0 0,0 0 0,0 0-1,0 0 1,0-1 0,0 1 0,0 0-1,0 0 1,0 0 0,-1 0 0,1 0 0,0 0-1,0 0 1,0 0 0,0-1 0,0 1 0,-1 0-1,1 0 1,0 0 0,0 0 0,0 0 0,0 0-1,-1 0 1,1 0 0,0 0 0,0 0-1,0 0 1,0 0 0,-1 0 0,1 0 0,0 0-1,0 0 1,0 0 0,0 0 0,0 1 0,-1-1-1,1 0 1,0 0 0,0 0 0,0 0-1,0 0 1,0 0 0,-1 0 0,1 0 0,0 1-1,0-1 1,0 0 0,0 0 0,0 0 0,0 0-1,0 0 1,0 1 0,5 42 245,-2-25-201,0 1 0,-2-1 0,-1 1 0,-2 27 0,-2-5 2,1 71 0,6-66-35,11 145-29,-9-155 67,1 0-1,2-1 1,14 42-1,-19-70-3,-1 0-1,1-1 0,1 1 1,-1-1-1,1 0 1,0 0-1,1 0 1,-1 0-1,1-1 1,0 1-1,7 4 1,-11-9-20,1 1 1,0-1 0,0 0 0,-1 0 0,1 0 0,0 0 0,0 0 0,0 0 0,0-1 0,0 1-1,0-1 1,0 1 0,0-1 0,0 0 0,2 1 0,-2-2-2,-1 1-1,1 0 1,-1-1-1,1 1 1,-1-1 0,0 1-1,1-1 1,-1 0-1,0 1 1,1-1 0,-1 0-1,0 0 1,0 0-1,0 0 1,0 0 0,2-2-1,1-3 83,-1 0 0,1-1 0,-1 1 0,0-1 0,0 0 0,3-13 0,50-229 1270,8-30-965,-50 234-533,1 1 0,3 0 0,1 1-1,3 1 1,28-43 0,-26 57-1001,-23 27 984,1 0 0,-1 0 1,0 0-1,1 0 1,-1 0-1,1 0 1,-1 0-1,1 0 1,-1 1-1,1-1 1,0 1-1,-1-1 0,1 1 1,0 0-1,2-1 1,-3 1 56,0 1 1,1-1 0,-1 1-1,0-1 1,0 1 0,0-1-1,0 1 1,0 0 0,0-1-1,0 1 1,0 0 0,0 0-1,0 0 1,1 1 0,-2-2 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11386,'6'-22'1807,"0"1"0,11-20-1,-3 12-1509,1 1 0,2 1 0,0 0 0,32-36 0,-45 58-293,-1 1 0,1 1 1,0-1-1,0 0 0,0 1 1,1 0-1,-1 0 0,1 0 1,-1 1-1,8-4 0,-9 6 13,-1-1 0,0 1 0,1-1 0,-1 1-1,1 0 1,-1 0 0,1 0 0,-1 0-1,1 0 1,-1 1 0,1-1 0,-1 1 0,0 0-1,1 0 1,-1-1 0,0 2 0,0-1-1,1 0 1,-1 0 0,0 1 0,0-1 0,0 1-1,-1-1 1,1 1 0,2 2 0,10 12 280,0 2 0,-1-1 0,-1 1-1,14 29 1,34 84 733,-49-105-885,15 43 244,-4 2 1,23 129-1,-23-91-281,-13-66-57,-2 0 0,-2 1-1,0 51 1,-11 37-1353,6-131 1241,0-1-1,0 1 1,0-1-1,0 1 0,0-1 1,0 1-1,0 0 1,0-1-1,0 1 1,0-1-1,0 1 1,0-1-1,0 1 0,0 0 1,-1-1-1,1 1 1,0-1-1,0 1 1,-1-1-1,1 1 1,0-1-1,-1 0 0,1 1 1,0-1-1,-1 1 1,1-1-1,-1 0 1,1 1-1,-1-1 1,1 0-1,-1 1 0,1-1 1,-1 0-1,1 0 1,-1 0-1,1 1 1,-1-1-1,0 0 0,1 0 1,-1 0-1,1 0 1,-1 0-1,0 0 1,1-18-2892,-3-10 2150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1515 13027,'10'28'4806,"-1"-18"-3733,-8-10-1057,-1 1 1,1-1-1,-1 0 1,1 0-1,-1 0 1,1 0-1,-1 0 1,0 0-1,1-1 1,-1 1-1,1 0 1,-1 0-1,1 0 1,-1 0-1,1 0 1,-1-1-1,0 1 1,1 0-1,-1 0 1,0-1-1,1 1 1,-1 0-1,0-1 1,1 1-1,-1 0 1,0-1-1,1 1 1,-1-1-1,0 1 1,0-1-1,9-13 95,-2-1-1,0 0 0,0-1 0,-2 1 0,0-1 1,5-26-1,-6 26-59,47-226 410,10-36 124,11-58 427,-39 166-707,-19 116-256,3 2-1,2 0 0,44-87 0,-54 117 0,5-12 98,-13 33-124,-1-1 1,1 1-1,0 0 1,-1 0-1,1 0 1,0 0-1,0 0 0,0 0 1,0 0-1,0 0 1,0 0-1,0 0 0,0 0 1,1 0-1,-1 1 1,0-1-1,0 1 1,1-1-1,0 0 0,-1 1-17,-1 0-1,0 0 1,1 0-1,-1 0 1,0 0 0,1 0-1,-1 0 1,0 0-1,1 0 1,-1 1-1,0-1 1,1 0-1,-1 0 1,0 0-1,0 0 1,1 0-1,-1 1 1,0-1-1,0 0 1,1 0 0,-1 1-1,0-1 1,0 0-1,0 0 1,1 1-1,-1-1 1,0 0-1,0 0 1,0 1-1,0-1 1,0 0-1,0 1 1,1-1-1,1 17-108,1 0 102,43 180-23,-16-79 22,82 290 89,-35-142 6,-61-195-15,13 130-1,-26-176-153,0 25 230,-3-47-309,-1 0 0,1 0 0,-1 1 0,1-1 0,-1 0 0,0 0 0,0 0 0,-1 0 0,1 0 0,-1 0 0,1 0 0,-4 4 0,4-7 117,1 1 1,0-1 0,0 0 0,0 0 0,0 0 0,0 0-1,0 0 1,0 0 0,0 0 0,0 0 0,0 1-1,0-1 1,-1 0 0,1 0 0,0 0 0,0 0-1,0 0 1,0 0 0,0 0 0,0 1 0,0-1-1,0 0 1,0 0 0,0 0 0,0 0 0,0 0-1,0 0 1,0 1 0,0-1 0,1 0 0,-1 0-1,0 0 1,0 0 0,0 0 0,0 0 0,0 0-1,0 1 1,0-1 0,0 0 0,0 0 0,0 0 0,0 0-1,1 0 1,-1 0 0,0 0 0,0 0 0,0 0-1,0 0 1,0 0 0,1 0-4754,-2-2 3468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10 10874,'-12'-9'4569,"-13"9"-2432,1 3-913,-22 23-472,0 12-224,-11 28-288,1 20-40,-3 2-32,10 12 0,5-4 33,7-4-145,8-12-593,2-10-247,1-13 400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11266,'99'38'3921,"-74"-34"-2656,5-1-689,18 6 320,10 1 168,23 3-456,17-4-128,17-9-232,-3-3-96,-11-8-216,-20 2-192,-17 3-136,-4 3-88,-10 1-624,1-2 8,-28 2 616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14603,'-5'78'5817,"-1"-17"-3376,40-17-2129,13-15-208,20-16 16,13-4-120,-7-14-672,4-3-304,1 2 472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635 581 8490,'73'38'2820,"-72"-37"-2755,-1 0 0,1-1-1,0 0 1,0 1-1,-1-1 1,1 1 0,0-1-1,0 0 1,0 0 0,0 0-1,0 1 1,0-1-1,0 0 1,-1 0 0,1 0-1,0 0 1,0 0-1,0 0 1,0-1 0,0 1-1,0 0 1,0 0-1,1-1 1,1-12 475,-2 9-282,1-6 136,0 0-1,-1-1 1,0 1 0,-1 0-1,0 0 1,-2-21 0,-18-60 736,16 75-946,-4-16 293,-2 0-1,-2 0 1,0 1 0,-34-57 0,35 70-340,0 2 1,-1 0 0,-1 0 0,0 1 0,-1 1 0,-1 0 0,0 1 0,-1 0-1,-28-16 1,37 25-130,0 0-1,-1 1 1,1 0-1,-1 0 0,0 1 1,0 0-1,0 0 1,0 1-1,0 0 1,0 0-1,0 1 1,0 0-1,-13 2 0,8 1-17,0 0-1,0 1 1,0 0-1,1 1 1,0 1-1,0 0 1,-18 12-1,21-13 5,-76 54-34,76-51 42,0 0 0,0 1 0,1 0 0,0 0 0,0 1 0,-9 16 0,8-7 0,0 0 0,1 0-1,1 1 1,1 0 0,1 1 0,1-1-1,-3 29 1,3 148-131,5-161 111,10 280-29,28-2 41,-34-287 3,29 127-40,-28-135 31,1 0 0,0-1-1,1 0 1,1-1 0,1 0 0,14 18 0,-1-7 0,-11-14 16,18 27-1,-27-37 1,-1 0-1,0 0 0,0 0 0,0 0 0,0 1 1,-1-1-1,0 0 0,0 1 0,0-1 1,0 1-1,-1 0 0,1 5 0,-3-1 42,1 12-784,1-20 696,0-1 1,0 0-1,0 1 1,0-1 0,0 0-1,0 1 1,0-1 0,0 0-1,1 1 1,-1-1-1,0 0 1,0 0 0,0 1-1,0-1 1,0 0-1,1 1 1,-1-1 0,0 0-1,0 0 1,1 1 0,-1-1-1,0 0 1,0 0-1,1 0 1,-1 1 0,0-1-1,0 0 1,1 0-1,-1 0 1,0 0 0,1 0-1,-1 0 1,0 0 0,1 1-1,-1-1 1,0 0-1,0 0 1,1 0 0,-1 0-1,0 0 1,1-1-1,-1 1 1,0 0 0,1 0-1,-1 0 26,0 0-1,0 0 0,1 0 0,-1 0 1,0-1-1,0 1 0,0 0 0,0 0 1,0 0-1,0 0 0,0 0 0,0 0 1,0-1-1,0 1 0,0 0 0,0 0 1,0 0-1,0 0 0,0 0 1,0 0-1,0-1 0,0 1 0,0 0 1,0 0-1,0 0 0,0 0 0,0 0 1,0-1-1,0 1 0,0 0 0,0 0 1,0 0-1,0 0 0,0 0 0,0 0 1,-1-1-1,1 1 0,0 0 0,0 0 1,0 0-1,0 0 0,0 0 1,0 0-1,0 0 0,-1 0 0,1 0 1,0 0-1,0 0 0,0 0 0,0 0 1,0-1-1,-1 1 0,-10-8 938,-24-15-389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23 251 9298,'-13'-9'3873,"5"0"-1761,6 4-1672,2-4-24,5 0 113,4-6 23,11-2 160,5-2 8,10-10-72,9 12-88,7-6-320,8 8-104,10 6-80,17-8 64,9 3-576,1-4-384,-1 9-912,-17 1 912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16564,'26'43'6569,"-22"-21"-4577,15 6 337,5-8-1985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12563,'-1'0'128,"1"0"0,-1 0 0,1 0 0,0-1 0,-1 1 1,1 0-1,0 0 0,0 0 0,-1 0 0,1-1 0,0 1 0,-1 0 1,1 0-1,0-1 0,0 1 0,-1 0 0,1 0 0,0-1 1,0 1-1,0 0 0,-1-1 0,1 1 0,0 0 0,0-1 0,0 1 1,0 0-1,0-1 0,0 1 0,0 0 0,0-1 0,0 1 0,-1 0 1,2-1-1,-1 1 0,0 0 0,0-1 0,0 1 0,0 0 1,0-1-1,0 1 0,0-1 0,0 1 0,0 0 0,1 0 0,-1-1 1,0 1-1,0 0 0,0-1 0,1 1 0,4-12 590,-5 12-676,1 3 31,6 21 20,0 1 1,-2 0-1,4 38 0,0 83 244,-7-109-239,46 529 744,-41-449-682,-16 229 1,3-256-21,4-83-84,2-21-49,3-2 3,1 1 0,0-1 0,1 0 0,0 1 0,1 0 0,1 1 0,10-17 0,-5 11 19,1 1 1,1 1-1,0 0 0,27-25 0,-35 37-32,0 1 0,1-1-1,0 1 1,1 1-1,-1-1 1,1 1-1,0 0 1,0 1-1,0 0 1,0 0 0,0 1-1,1 0 1,-1 0-1,1 1 1,-1 0-1,17 1 1,-18 1 13,0 0 0,0 0 0,0 1 0,0 0 0,-1 0 0,1 0 0,-1 1 0,1 0 0,-1 1 0,0-1 0,0 1 0,0 0 0,-1 1 0,1-1 0,-1 1 0,0 0 0,0 0 0,-1 1 0,0 0 0,7 12 0,-5-6 31,0 1 0,-1 0 0,-1 0 0,0 0 0,-1 1 0,0 0 0,-1-1 0,-1 1-1,0 16 1,0-25-31,1 35 78,-1-9-7,9 48 0,-8-71-154,-1 0 1,0 0 0,0 0-1,0 0 1,-1 1-1,-1-1 1,1 0 0,-1 0-1,0 0 1,-1 0 0,-3 9-1,5-4-27,5-10 58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17732,'8'41'5745,"4"-22"-6153,0 8-392,14 4 144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14019,'67'137'5309,"-46"-85"-5369,-3 2 1,-1 0 0,-4 0-1,10 73 1,-19-99 89,12 46 1,-13-65 19,0 0 0,0 0 0,0-1 0,1 0 0,1 1 0,-1-1 0,1-1 0,0 1 0,10 9 0,-14-16-23,-1 0 0,1 0 0,0 0 0,0 0 0,0 0 0,0 0 0,0-1 0,0 1 0,0 0 0,1-1 0,-1 1 0,0-1 0,0 1 0,0-1 0,1 1-1,-1-1 1,0 0 0,0 0 0,1 0 0,-1 0 0,0 0 0,1 0 0,-1 0 0,0 0 0,0 0 0,1 0 0,-1-1 0,0 1 0,0-1 0,1 1 0,-1-1 0,0 1 0,0-1 0,0 0 0,0 1 0,0-1 0,0 0 0,0 0-1,0 0 1,0 0 0,0 0 0,0 0 0,-1 0 0,1 0 0,0 0 0,0-2 0,5-7 202,-1 0 0,-1-1 0,1 1 0,3-15 0,-5 15-110,35-118 770,23-65-496,-46 154-445,1 0-1,40-66 1,-41 81-86,-4 5 7,0 1 0,2 0-1,0 1 1,29-30 0,2 14 122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5657,'8'-18'4737,"-4"-15"-2659,-3 19-1387,4-28 364,8-70 1271,-9 95-1886,0-1 0,0 1-1,2-1 1,8-18 0,-12 32-378,0-1 0,1 1-1,-1 0 1,1 0 0,0 0 0,0 1 0,1-1 0,-1 1 0,1-1 0,3-2 0,-5 5-32,0 0 0,0 0 0,0 0 0,1 0-1,-1 0 1,0 0 0,0 0 0,1 1 0,-1 0 0,0-1 0,1 1 0,-1 0 0,0 0 0,1 0 0,-1 0-1,0 1 1,1-1 0,-1 0 0,0 1 0,1 0 0,-1 0 0,0-1 0,3 3 0,3 1 106,-1 1 1,1 0 0,-1 0-1,0 1 1,0 0 0,0 0 0,11 14-1,34 57 262,-29-41-326,73 121 168,-81-128-179,-1 1 0,-1 0 1,13 47-1,15 101 162,-2-7-67,-32-149-188,-4-14-91,0 0-1,0 0 1,-1 0 0,0 0-1,-1 0 1,0 0 0,0 0 0,-1 17-1,0-24-9,-1 0 0,1 0 0,0 1 0,-1-1 1,1 0-1,-1 0 0,0 0 0,1 1 0,-1-1 0,0 0 0,1 0 0,-1 0 0,0 0 0,0 0 0,0 0 0,0-1 0,0 1 0,0 0 0,0 0 0,0-1 0,0 1 0,-1-1 1,1 1-1,0-1 0,0 1 0,-1-1 0,1 0 0,0 1 0,0-1 0,-1 0 0,1 0 0,0 0 0,-1 0 0,1 0 0,0 0 0,-1 0 0,1-1 0,0 1 0,0 0 0,-1-1 0,1 1 1,0-1-1,0 0 0,0 1 0,0-1 0,0 0 0,-2-1 0,-10-22-862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13499,'-1'1'104,"1"-1"1,0 0-1,0 0 1,0 0 0,-1 0-1,1 0 1,0 0-1,0 1 1,0-1-1,-1 0 1,1 0-1,0 0 1,0 0-1,0 1 1,0-1-1,-1 0 1,1 0 0,0 0-1,0 1 1,0-1-1,0 0 1,0 0-1,0 1 1,0-1-1,0 0 1,0 0-1,0 1 1,0-1-1,0 0 1,0 0-1,0 1 1,0-1 0,0 0-1,0 0 1,0 1-1,0-1 1,0 0-1,0 0 1,0 1-1,1-1 1,-1 0-1,0 0 1,0 1-1,14 9 838,25 9-1731,-35-18 1122,28 11 107,1-1 0,1-2 1,-1-1-1,63 5 0,140-5 1046,-210-7-1417,-1-2 0,1-1 0,0-1 0,-1-1-1,0-1 1,38-13 0,158-52-4407,-154 52 3183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11 6105,'-2'-11'4121,"-7"11"248,-3 0-1760,-2 8-1657,-12 10-328,-6 17-520,-8 8-16,-12 15-8,8 2 0,-2 3 8,8 4 64,1-7-376,3-8-248,8-9-432,6-11-344,11-12 799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12603,'0'1'358,"0"0"0,1 0-1,-1-1 1,0 1 0,0 0 0,1 0 0,-1 0 0,0-1 0,1 1 0,-1 0 0,1 0 0,-1-1 0,1 1 0,-1 0 0,1-1-1,-1 1 1,2 0 0,15 6 1878,30-6-3364,-20-2 1759,19 4-419,287 23 446,-42 29-706,-139-21-1483,-124-29 1180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13571,'-7'25'5025,"7"13"-3657,3 8-808,6 40-7,-5 12 111,4 10 32,3 9-112,-11-13-288,0-5-88,-2-2-200,-4-13-152,0-6-408,1-8-408,5-19-617,0 2 4034,13-17-2113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711 416 8994,'-4'-17'9588,"-1"8"-9409,1 1 1,-1 0 0,-11-14-1,-8-5 55,-1 0 1,-1 1-1,-54-40 0,41 37 87,-2 3 0,-72-37 1,90 53-220,-8-6-30,-1 2 0,-1 1 0,0 1-1,-47-9 1,77 20-57,0 1 1,1 0-1,-1 0 1,0 0-1,0 0 1,0 0-1,0 0 1,0 1-1,1-1 0,-1 1 1,0 0-1,1 0 1,-1 0-1,0 0 1,1 1-1,-1-1 1,1 1-1,0-1 0,-1 1 1,1 0-1,0 0 1,0 0-1,0 0 1,0 0-1,0 0 1,1 1-1,-1-1 0,1 0 1,-1 1-1,1-1 1,-1 6-1,-3 4 11,2 1 0,-1 0 1,2 0-1,0 0 0,-1 19 0,0 56-60,9 102-1,22 87 37,4 72-2,-36 19 55,3-343-42,-1 206 91,2-227-106,0-1-1,0 0 0,1 0 1,0 0-1,0 0 1,0 0-1,0 0 1,0 0-1,0 0 0,1 0 1,-1-1-1,1 1 1,0 0-1,0-1 1,0 1-1,0-1 1,0 0-1,1 0 0,4 4 1,3 0-15,0 0 1,1 0-1,21 8 1,-21-10 16,18 7-21,1-1 1,0-2-1,1 0 1,-1-3 0,2 0-1,-1-2 1,47-1-1,-43-4-1367,0-1-1,0-2 1,57-15 0,-36 2-97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11570,'7'1'6095,"-3"3"-3710,0 12-2185,-3-7 214,2 21-161,-1 0 1,-1 0-1,-7 54 0,-7 52-136,5 167 0,37 137 137,-19-316-106,14 102 475,-24-221-577,1 1 0,0-1 1,1 0-1,-1 0 0,1 0 0,4 9 1,-6-13-44,1-1-1,-1 1 1,0-1 0,1 1 0,-1-1 0,1 0 0,-1 1 0,0-1 0,1 1-1,-1-1 1,1 0 0,-1 0 0,1 1 0,0-1 0,-1 0 0,1 0-1,-1 0 1,1 1 0,-1-1 0,1 0 0,0 0 0,-1 0 0,2 0-1,-1-1-9,1 1 0,-1-1 0,1 1 0,-1-1 0,1 1 0,-1-1-1,1 0 1,-1 0 0,0 0 0,0 0 0,1 0 0,0-2 0,4-2 15,1 0 0,-1 1 0,1 0 0,0 0-1,0 0 1,0 1 0,1 0 0,-1 0 0,1 1 0,-1 0 0,1 0 0,0 0 0,0 1 0,0 1 0,0-1 0,-1 2 0,1-1 0,0 1 0,0 0 0,0 0 0,0 1 0,-1 0 0,1 0 0,-1 1 0,1 0 0,-1 1 0,0-1 0,0 1 0,-1 0 0,1 1 0,-1 0 0,0 0-1,0 0 1,0 1 0,6 9 0,-2-1 72,-1 1 0,0 0 0,-1 0 0,0 1 0,-2 0 0,7 25 0,-10-33-107,-2 0 1,1 0-1,-1 0 0,0 1 0,-1-1 0,0 0 0,0 0 0,-1 1 0,0-1 0,0 0 0,-1 0 0,0 0 0,0 0 1,-1 0-1,-6 12 0,4-13-185,4-6 148,1-1 1,-1 1-1,1-1 1,-1 1 0,1 0-1,-1-1 1,1 1 0,-1 0-1,1-1 1,0 1-1,-1 0 1,1 0 0,0-1-1,0 1 1,-1 0 0,1 0-1,0 0 1,0-1 0,0 1-1,0 0 1,0 0-1,0 1 1,3-3 1295,2-9-729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12243,'6'11'5137,"0"1"-2929,4 3-872,-6 10-751,1 3-249,-5 16-296,-8 11-112,-3 9-200,-2-1-24,-1-6-345,5-16-215,6-13-336,0-9-232,4-17 888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578 483 9138,'1'0'144,"-1"0"1,0 0-1,0 0 0,0-1 1,0 1-1,1 0 1,-1 0-1,0 0 0,0 0 1,0 0-1,0 0 0,1-1 1,-1 1-1,0 0 0,0 0 1,0 0-1,0 0 1,0-1-1,0 1 0,0 0 1,0 0-1,1 0 0,-1-1 1,0 1-1,0 0 1,0 0-1,0 0 0,0-1 1,0 1-1,0 0 0,0 0 1,0 0-1,0-1 1,0 1-1,0 0 0,-1-1 1,-2-13 1741,-7-15-954,-3 1-768,-1 0-1,-1 0 0,-1 2 0,-2 0 1,0 1-1,-25-25 0,-142-125 139,176 168-96,1 1 1,-1 0-1,0 1 1,0 0-1,0 0 1,-18-5-1,25 10-174,1-1-1,-1 1 1,1-1-1,-1 1 1,0 0-1,1 0 1,-1 0 0,0 0-1,1 0 1,-1 0-1,1 0 1,-1 0-1,0 1 1,1-1-1,-1 1 1,1-1-1,-1 1 1,1 0-1,-1-1 1,1 1-1,-1 0 1,1 0-1,0 0 1,0 0-1,-1 0 1,1 0-1,0 1 1,0-1 0,0 0-1,0 0 1,-1 3-1,-3 5 16,0 1 0,1-1 0,-1 1 0,-1 11 0,-2-1 3,-7 18-12,2 2 0,1 0 0,2 0-1,-10 82 1,8 81 361,8 1-1,9-1 1,41 258-1,-34-387-1577,27 87 0,-36-156-1807,-10-18 2141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15227,'11'8'5809,"-3"-7"-4160,5 2-1169,27 5-400,14 0 48,16-4 128,10-4 0,-1-4-128,-4-9-40,-1 1-48,-1 0 24,4-7-136,1 4-152,-8-3-520,-7-7 168,-3-4 280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11843,'37'15'2910,"18"8"19,86 24 0,-123-42-2859,0-1 0,0-1 0,0-1 0,1-1-1,-1 0 1,1-2 0,-1 0 0,0-1 0,21-4 0,-27 2 10,1-1 0,-1 0 1,-1 0-1,1-1 0,15-11 0,12-6 785,-17 17-31,-18 6-422,-14 0-317,6 12-164,3-9 63,-35 165 208,29-108-149,3-1 0,6 115-1,-1-161-49,11 128 20,48 216-1,-45-279 57,-6-32 223,-2-1-1,-1 1 0,-3 1 1,-2-1-1,-6 58 1,4-93-290,-1-1 1,0 0 0,0 1 0,-1-1-1,-1-1 1,1 1 0,-2 0 0,1-1-1,-1 0 1,-1 0 0,0 0 0,0-1-1,0 0 1,-1 0 0,0 0 0,-1-1-1,0 0 1,0-1 0,0 1 0,-1-2-1,0 1 1,0-1 0,-1-1 0,1 0-1,-1 0 1,0 0 0,0-2 0,0 1-1,0-1 1,-1 0 0,1-1 0,-1-1-1,-13 0 1,-3-1-31,1-2 0,0-1-1,0-1 1,0-1 0,-26-10 0,12 0 674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16660,'34'52'5601,"-14"-42"-5401,3 6-400,-6 1 1944,-10-7-1344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13611,'31'5'4777,"9"1"-3825,20 0-1072,10-3 128,-3 3 64,5 2 24,-4 3 40,-13-5 8,-11-5 0,-12-2-32,-10 1 56,-4 0-80,-10 3-472,-4 3 128,-19 9 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10202,'19'28'3078,"-1"2"1,27 62-1,-32-58-2546,-2 1-1,12 55 0,-16-40-675,-1 0-1,-3 0 0,-2 0 0,-9 85 0,6-116 177,0 1 47,0 0 0,1 0 0,1 0 0,3 26 0,-3-45-36,0 1 1,1-1-1,-1 1 1,0-1-1,0 1 1,1-1-1,-1 1 1,1-1-1,-1 0 1,1 1-1,0-1 1,-1 0-1,1 1 1,0-1-1,0 0 1,0 0-1,0 1 0,0-1 1,0 0-1,0 0 1,1 0-1,-1-1 1,2 2-1,-2-2 26,1 0-1,0 1 1,-1-1-1,1-1 1,0 1-1,-1 0 1,1 0-1,0 0 1,0-1-1,-1 1 1,1-1-1,-1 0 1,1 1-1,-1-1 1,1 0-1,-1 0 1,1 0-1,-1 0 1,1 0-1,1-2 1,8-7 168,0-1 1,-1 0 0,0 0-1,0-1 1,8-16 0,36-70 391,18-64-1069,58-191 0,-120 322 342,15-37 1477,2-1-653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10394,'23'-102'3613,"-21"97"-3457,0 0 1,0 1-1,1-1 1,0 0-1,0 1 1,0 0-1,0-1 1,1 1-1,-1 1 1,1-1-1,0 0 1,0 1-1,1 0 1,-1 0-1,1 0 1,-1 0-1,1 1 1,0 0-1,0 0 1,10-2-1,-8 1 103,44-18 1303,-33 12-961,0 2 0,1 0-1,0 1 1,25-5 0,-38 10-512,0 1 0,0-1 1,1 1-1,-1 1 0,0-1 0,1 1 1,-1 0-1,0 0 0,0 1 1,0 0-1,0 0 0,0 0 1,-1 1-1,1 0 0,0 0 0,-1 0 1,9 8-1,3 4-7,0 2 0,-1 0 0,0 1 0,-2 0 0,15 24 0,-8-5 272,34 75-1,-34-58-145,-3 1 1,-3 0-1,12 79 1,-16-48-760,0 134 0,-10-214 386,-1-5 166,0 0-1,0 1 1,0-1 0,1 0 0,-1 0 0,0 0 0,0 0 0,-1 0-1,1 0 1,0 1 0,0-1 0,0 0 0,-1 0 0,1 0 0,-1 0 0,1 0-1,-1 0 1,1 0 0,-1 0 0,1 0 0,-1 0 0,-1 1 0,-16-6 117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11851,'-161'184'6553,"138"-78"-816,0 1-5025,-1-18-1728,-10-11 2656,-6-29-1279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9202,'-6'20'1364,"1"-5"757,3-7 4943,33 0-6809,182 61-5,-198-64-242,128 43 122,-113-40-58,1-2-1,58 6 0,42-4-2759,-108-11 1860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12123,'-11'38'5441,"-14"-12"-2305,18-5-1967,27-9-945,12-1-136,24-6-136,13-5-16,-1-2 112,-1-4-176,-10 0-688,2 4-849,4 12 969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835 151 7050,'-2'-9'1322,"1"0"1,-1-1-1,-1 1 1,0 0-1,-5-10 1,5 13-888,0 0 0,-1-1-1,0 1 1,0 1 0,0-1 0,-10-9-1,10 11-374,-1 1 0,1-1 0,-1 1 0,0 0 0,0 0 0,0 1 0,0 0 0,0-1 0,0 2 0,-1-1 0,1 1 0,-1-1 0,1 1 0,-1 1 0,0-1 0,1 1 0,-1 0 0,0 0 0,1 1 0,-11 2 0,-10 3-18,-1 2-1,1 1 1,0 1-1,1 1 1,0 1-1,1 2 1,1 0-1,-25 20 1,11-4 133,1 1 1,2 2 0,-55 69-1,67-73-168,2 2 0,1 1-1,1 0 1,2 1 0,1 1 0,2 0-1,-13 53 1,7-3-96,4 1 1,-4 89-1,10-36 227,7 1-1,5-1 0,40 254 1,-36-356-157,1-1 1,1-1-1,2 1 0,2-1 1,23 46-1,-28-66 29,0 0 0,1-1 0,0 0 0,1-1 0,0 0 0,1-1 0,0 0 0,1 0 0,0-1 0,1-1-1,0 0 1,0 0 0,1-2 0,24 11 0,-17-12 60,0 0 0,24 2-1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14347,'11'-50'1036,"-9"39"-814,-1 0 1,7-18-1,13-49 426,-3 25-257,-12 32-163,1 1 0,16-31 0,-19 45-188,0 1 1,1-1-1,0 1 0,0 0 1,0 1-1,0-1 0,1 1 1,0 0-1,0 1 0,0-1 1,11-4-1,21-13 54,-25 12-91,1 1 0,0 1 1,1-1-1,0 2 1,0 0-1,1 1 0,-1 1 1,1 0-1,0 1 1,0 1-1,1 0 0,-1 1 1,0 1-1,0 1 1,1 0-1,-1 1 0,0 1 1,0 0-1,-1 1 1,1 1-1,-1 0 0,0 1 1,0 1-1,0 0 1,-1 1-1,0 1 0,-1 0 1,0 1-1,0 0 1,21 23-1,-19-13 82,0 0-1,0 1 1,-2 1-1,-1 0 1,-1 0 0,-1 2-1,0-1 1,-2 1 0,5 26-1,5 36 382,9 111 0,-20-132-342,18 233 285,-8-76-273,-14-189-134,4 58-645,-9-81-316,-6-13-1611,6 1 1856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71 10346,'-10'-20'4824,"9"17"-4582,1 0-1,-1 0 0,1 0 1,0 0-1,-1-1 0,1 1 1,1 0-1,0-5 0,-1 7-207,0 1 0,0-1-1,0 1 1,0-1 0,0 1-1,0-1 1,0 1 0,0-1-1,0 1 1,0-1 0,0 1-1,0-1 1,0 1 0,0-1-1,-1 1 1,1-1 0,0 1-1,0-1 1,-1 1 0,1-1-1,0 1 1,0-1 0,-1 1-1,1-1 1,-1 1 0,1 0-1,0-1 1,-1 1 0,1 0-1,-1-1 1,0 1 0,0-1 88,-1 1 0,0-1 0,0 1 0,1 0 0,-1-1 0,0 1-1,0 0 1,0 0 0,-3 1 0,0-1 154,0 1-1,0 0 0,0 0 0,0 1 0,0-1 1,-8 5-1,-23 29 441,18-20-711,1 1 0,1 0 0,1 1 0,0 1 0,1 0-1,1 1 1,1 1 0,-14 27 0,-103 294-174,103-266-63,18-51 317,0-5-173,1 2-1,1-1 1,1 1-1,0 0 1,-2 34-1,8-37 471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12435,'6'2'4201,"7"-4"-3929,5-1-280,10-3 40,2-4 32,7-3-24,-2-1 0,0 5-24,4 0 0,2 6 88,-3-5 24,10 2-456,-12 5-1969,10-2 1609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8498,'57'-40'3094,"-55"38"-2958,0 1 0,0 0 0,1 0 0,-1 0 0,0 0 0,1 0 1,-1 0-1,1 1 0,-1-1 0,1 1 0,-1 0 0,1 0 0,-1 0 0,1 0 0,3 0 0,7 1 17,35-4 202,-30 1-299,-1 1 0,0 0 0,20 3-1,-31-2 13,-1 1 0,1 1 0,-1-1 0,1 1 0,-1 0-1,0 0 1,0 0 0,1 1 0,-2 0 0,1 0-1,0 0 1,-1 0 0,9 8 0,-6-3 68,-1 1 0,0 0 1,0 0-1,0 0 0,-1 0 0,-1 1 1,1 0-1,-2 0 0,1 0 0,-1 1 0,1 13 1,2 12 215,-2 0 1,-2 39 0,-5-12 343,-3 0 0,-25 113 0,-16-7 159,27-103-622,-2-1-14,14-45-153,2-1-1,0 1 0,1 1 0,-4 30 1,9-49-65,0 0 1,0 0-1,0 0 1,0 0 0,1 0-1,-1 0 1,0 0 0,1 0-1,-1 0 1,1 0-1,0 0 1,0 0 0,0-1-1,0 1 1,0 0-1,0 0 1,0-1 0,0 1-1,1-1 1,-1 1-1,1-1 1,-1 0 0,1 1-1,-1-1 1,1 0 0,0 0-1,2 1 1,4 1-15,0 0 1,1 0 0,0-1-1,17 3 1,-21-4 10,56 6 7,65 0 0,8 0-1510,-104-5 494,-9-2 427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18396,'57'30'6193,"39"-6"-5937,13 10-296,-11-14 80,-19-7-8,-30-6-48,-10-14-16,-9 1-56,-2 0-80,-7-9-136,-1 0-120,0-5-376,0-5-120,0-24 576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12131,'6'-2'751,"0"1"1,0-1-1,0 1 1,0 0 0,11 1-1,33 5 94,-27 1-1008,44 16-1,-60-19 169,1 0 0,-1 0-1,0 1 1,0 0 0,-1 0-1,1 0 1,-1 1 0,0 0-1,0 0 1,7 8 0,-8-5 118,0 1 1,0 0-1,0 0 1,-1 0-1,0 0 1,-1 1-1,0-1 1,1 11-1,5 15 375,-1 1 0,-3-1 1,3 49-1,-10 114 488,-1-155-809,-1 0 1,-18 69 0,-86 241 631,79-268-672,-22 56 73,44-123-309,-2-1 0,-1 0 1,0 0-1,-1-1 0,-20 23 1,28-35-32,0 0 0,0-1-1,0 1 1,-1-1 0,1 0 0,-1 0 0,0-1 0,0 1 0,0-1 0,0 0 0,0 0 0,-1 0-1,1 0 1,0-1 0,-1 1 0,0-1 0,-4 0 0,-7-5-417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511 396 7618,'8'-7'959,"-1"1"1,0-1 0,0-1 0,0 1 0,6-12 0,-6 8-535,0 0 0,-1 0 1,7-23-1,-8 19-404,0-1 0,-2 0 1,0 0-1,-1-1 0,0 1 0,-2 0 0,-1-21 0,1 31 172,-2-1-1,1 1 1,-1 0-1,0-1 1,0 1 0,-1 0-1,1 0 1,-2 0-1,1 1 1,0-1-1,-1 1 1,0 0-1,-1 0 1,1 0-1,-6-5 1,6 7-110,1 0-1,0 0 1,-1 1 0,1 0 0,-1-1-1,0 1 1,0 0 0,0 1 0,0-1-1,0 1 1,0 0 0,-1 0 0,1 0-1,0 0 1,-1 1 0,1-1 0,0 1-1,-1 1 1,1-1 0,0 0-1,-1 1 1,1 0 0,-8 3 0,-57 33 86,51-27-190,1 1-1,1 1 1,0 0 0,1 1-1,0 1 1,1 0 0,0 1-1,1 0 1,-12 21 0,-3 9 33,2 2 1,-25 62-1,33-64 82,2 0 1,2 2-1,2 0 0,-5 51 1,-10 193 189,21-189-281,0-34-5,3 1 0,12 128 1,38 74-1664,-43-250-2505,-6-19 2723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13043,'0'2'5529,"9"5"-2864,1-1-1929,2 0-384,8 1-272,-5-7-56,11 1-8,3 1-8,-7-5-8,2 1-72,7 4-448,5-2-297,6 1-295,-12-1 568</inkml:trace>
  <inkml:trace contextRef="#ctx0" brushRef="#br0" timeOffset="1">609 1 15259,'5'9'5353,"3"0"-4128,-2-1-641,2-8-392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10714,'14'14'1579,"0"1"-1,0 0 1,15 24-1,-19-23-1515,0 0 0,-1 1 0,-1 0 0,0 1 0,-2 0 0,0 0 0,-1 0 0,0 1 0,-2-1 0,0 1 0,0 29 0,-4 16-42,-1-16 203,2 0-1,2 0 0,9 51 1,-7-81-133,0 8 31,1 0 1,2-1 0,1 1-1,20 45 1,-27-69-111,0 0-1,0 0 1,0 0 0,1 1 0,-1-1-1,1-1 1,-1 1 0,1 0 0,0 0-1,-1-1 1,1 1 0,0-1-1,0 1 1,1-1 0,-1 0 0,0 0-1,0 0 1,3 1 0,-2-2 1,-1 1-1,0-1 1,0 0 0,0-1 0,0 1 0,0 0-1,0-1 1,0 1 0,0-1 0,0 1-1,0-1 1,0 0 0,0 0 0,0 0-1,0 0 1,3-3 0,3-3 55,0-1-1,0 0 1,-1 0-1,0-1 1,0 0 0,8-16-1,101-221 1224,-25 46-835,-45 117-471,18-32-265,-56 97-130,-1 0-1,0 0 1,-2-1 0,7-31-1,-11 23-1018,-3 24 658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9442,'11'-46'3200,"6"-56"0,5-20-2802,-18 104-124,2 1 1,0-1 0,1 1-1,17-29 1,-14 28 212,-7 11-175,1-1 0,0 1 0,1 1 0,0-1 0,9-9 0,-13 15-279,1 0 1,-1-1-1,0 1 0,1 0 0,0 1 1,-1-1-1,1 0 0,-1 0 0,1 1 1,0-1-1,0 1 0,-1-1 0,1 1 1,0 0-1,0-1 0,0 1 0,-1 0 1,1 0-1,0 1 0,0-1 1,0 0-1,-1 1 0,1-1 0,0 1 1,0-1-1,-1 1 0,1 0 0,-1-1 1,1 1-1,2 2 0,3 2 47,0 0 0,-1 1 0,1 0 0,-1 1 1,0-1-1,-1 1 0,0 0 0,0 0 0,6 11 0,2 8 378,15 41 1,35 150 587,-16-41-888,-35-142-165,0 0-56,-1 1 0,-2 0 0,7 58 0,-7-20-2037,-9-72 1996,0-1 0,0 0 0,0 1 0,-1-1 0,1 1 0,0-1 1,-1 0-1,1 1 0,0-1 0,-1 0 0,1 1 0,0-1 0,-1 0 0,1 0 0,-1 1 0,1-1 0,-1 0 0,1 0 0,0 0 1,-1 0-1,1 1 0,-1-1 0,1 0 0,-1 0 0,1 0 0,-1 0 0,1 0 0,-1 0 0,1 0 0,-1 0 0,1-1 1,-1 1-1,1 0 0,0 0 0,-1 0 0,1 0 0,-1-1 0,0 1 0,-14-10-1190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7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42 7530,'4'-27'4377,"1"12"-689,-5 15-1335,-9 8-569,-16 19-768,-9 12-335,-19 26-553,-2 7-48,-8 6-16,-4-6 24,18-15 80,-10 1-200,14-10 2768,-9-12-2072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436 176 4425,'1'-7'360,"0"0"1,0 0-1,1 0 1,0 0-1,0 1 1,1-1-1,-1 1 1,1-1-1,6-8 0,7-16 22,-11 19-552,-3 8 509,0 1 0,0-1 1,-1 0-1,1 1 0,-1-1 1,0 0-1,0-5 0,-1 8-236,0 0 1,0 0-1,0 0 0,0 0 0,-1 0 0,1 0 0,0 0 0,-1 1 0,1-1 0,-1 0 0,1 0 1,-1 0-1,1 0 0,-1 1 0,1-1 0,-1 0 0,0 0 0,1 1 0,-1-1 0,0 1 1,0-1-1,0 0 0,0 1 0,1-1 0,-1 1 0,0 0 0,0-1 0,0 1 0,0 0 0,0 0 1,0-1-1,0 1 0,0 0 0,0 0 0,-2 0 0,1 0-24,0 1-1,-1-1 1,1 0-1,-1 1 1,1-1-1,0 1 1,0 0-1,-1 0 1,1 0-1,0 0 1,0 0-1,0 0 1,0 0-1,0 1 1,0-1-1,0 1 1,0 0-1,1-1 1,-3 4-1,-30 41 307,34-46-382,-65 106 219,31-48-212,-49 64-1,75-111-11,-116 158-33,112-149 20,1 1-1,0 1 1,1 0-1,2 0 1,0 1-1,-7 39 1,13-55 4,2 1-1,-1-1 1,1 1 0,1-1-1,-1 1 1,1-1 0,0 1-1,1-1 1,0 1-1,0-1 1,1 0 0,-1 0-1,2 0 1,-1-1 0,1 1-1,0-1 1,0 1 0,1-1-1,-1-1 1,9 9 0,1-1 11,1 0 1,1-1-1,0-1 1,0 0-1,1-2 1,30 14-1,-44-22 11,0 0 1,0 1-1,0-1 0,0 1 1,0 0-1,0 0 0,-1 0 1,1 0-1,-1 1 0,4 2 0,-5-3 18,0 0-1,0 1 0,0-1 1,0 0-1,0 1 0,-1-1 1,1 0-1,-1 1 0,0-1 1,1 1-1,-1-1 0,0 1 1,0-1-1,-1 1 0,0 3 1,-1 5 63,-1 0 0,0 0 0,0-1 0,-10 20 0,-2 4-27,-53 132-12,41-106-49,-8 22 20,32-71-18,0 0 0,0 0 0,1 0-1,0 0 1,0 21 0,3-15-6,1-1 0,0 0 1,1 1-1,1-1 0,9 23 0,37 76-52,-48-111 50,4 11 21,0 1 1,0 0-1,-2 0 0,0 0 1,-1 1-1,0-1 0,-1 1 1,-1 0-1,-1 0 1,-1-1-1,0 1 0,-4 18 1,-13 57 454,-15 91 961,31-160-1317,1 1 0,1-1 0,1 0-1,0 1 1,11 44 0,-7-52-110,0-1 0,1 0 0,1 0-1,0-1 1,16 24 0,53 61-74,-51-68-71,1 0-820,51 49 1,-21-29 181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5225,'2'-31'1924,"-2"12"-1059,1 0 0,1 0 0,1 0 1,0 1-1,1-1 0,1 1 1,10-24-1,-15 42-842,0 0 0,0-1 0,0 1 0,0 0 0,0 0 0,0 0 0,1 0 0,-1-1 0,0 1 0,0 0-1,0 0 1,0 0 0,0 0 0,0 0 0,0 0 0,1-1 0,-1 1 0,0 0 0,0 0 0,0 0 0,0 0 0,0 0 0,1 0 0,-1 0 0,0 0 0,0 0 0,0 0 0,0 0 0,1 0 0,-1 0-1,0 0 1,0 0 0,0 0 0,1 0 0,-1 0 0,0 0 0,0 0 0,0 0 0,0 0 0,0 0 0,1 0 0,-1 0 0,0 0 0,0 0 0,0 0 0,0 1 0,1-1 0,-1 0 3,0 0 0,0 0 0,0 0 0,0 0 0,0 0 0,0 0 0,0 0 0,0 0 0,0 0 0,0 0 0,1 1 0,-1-1 0,0 0 0,0 0 0,0 0 1,0 0-1,0 0 0,0 0 0,0 0 0,0 0 0,0 0 0,0 1 0,0-1 0,0 0 0,0 0 0,0 0 0,0 0 0,0 0 0,0 0 0,0 0 0,0 0 0,0 1 0,0-1 1,0 0-1,0 0 0,0 0 0,0 0 0,-1 0 0,1 0 0,0 0 0,0 0 0,0 0 0,0 0 0,0 0 0,0 1 0,0-1 0,0 0 0,0 0 0,0 0 0,0 0 0,0 0 1,-1 0-1,1 0 0,0 0 0,0 0 0,0 0 0,0 0 0,0 0 0,0 0 0,0 0 0,0 0 0,-1 0 0,1 0 0,0 0 0,-2 4 388,-4 32-301,1 0-1,2 0 1,1 38 0,1-42-66,6 593 602,56-1-381,-21-319-161,-11-63 3,-27-231-110,-2-8-2,0 0 0,0 0 0,0 0 0,1-1 0,-1 1 0,1 0 0,0 0 0,0-1 0,0 1 0,0-1 0,0 1 1,0-1-1,1 1 0,2 3 0,-4-6 1,1 0 0,-1 0 0,0 1 0,1-1 0,-1 0 1,1 0-1,-1 0 0,0 1 0,1-1 0,-1 0 0,1 0 0,-1 0 1,1 0-1,-1 0 0,1 0 0,-1 0 0,0 0 0,1 0 0,-1 0 1,1 0-1,-1 0 0,1 0 0,-1-1 0,0 1 0,1 0 1,-1 0-1,1 0 0,-1-1 0,0 1 0,1 0 0,-1 0 0,0-1 1,1 1-1,-1 0 0,0-1 0,1 1 0,10-16 5,-2-2 54,-1-2 0,-1 1 0,0-1 0,-2 0 0,7-40 0,-4 16 46,8-34 38,104-472 412,-96 454-501,92-325 126,-19 149-141,-13 42 103,-74 200-147,-6 15-114,0 1-1,2 0 1,0 0-1,0 0 1,10-13 0,-15 25 61,0 1 1,0 0 0,0-1 0,0 1 0,0 0 0,1-1 0,-1 1 0,1 0 0,-1 0 0,1 0 0,1 0 0,-3 0-6,1 1 0,0 0-1,-1 0 1,1 0 0,0 0 0,-1-1 0,1 1 0,0 0 0,-1 0 0,1 0 0,0 1 0,-1-1 0,1 0 0,-1 0 0,1 0 0,0 0-1,-1 1 1,1-1 0,0 0 0,-1 0 0,1 1 0,1 1-144,0 0 0,0 0-1,0 0 1,-1 1 0,1-1-1,-1 0 1,0 1 0,1-1 0,-1 1-1,0-1 1,-1 1 0,1 0-1,1 4 1,5 45-884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9170,'-6'1'5537,"5"0"-5394,-1-1 0,0 1 0,0 0-1,1 0 1,-1 0 0,1 0 0,-1 0 0,1 0 0,0 1-1,-2 0 1,-1 5-28,1-1 0,0 0 0,0 1 0,0 0 0,1-1 0,0 1 0,-2 12 0,-3 10-64,1-9-78,-40 152 330,42-150-154,1-1 0,1 1 0,1-1 0,1 1 0,0 0 0,5 26 0,-3-40-146,-1-1 0,1 1-1,1 0 1,-1-1 0,1 1 0,1-1-1,-1 0 1,1 0 0,1 0 0,-1 0-1,1-1 1,0 0 0,1 0 0,-1 0 0,1 0-1,9 6 1,-9-9-5,0 1 0,0-1-1,0 0 1,0-1 0,1 0-1,-1 0 1,0 0 0,1-1-1,0 0 1,-1 0 0,1 0-1,0-1 1,-1 0 0,1-1-1,0 1 1,-1-1 0,1 0 0,-1-1-1,1 0 1,7-3 0,2-1 57,-1-1 1,1-1-1,-2-1 1,1 0 0,-1 0-1,-1-2 1,0 1 0,20-22-1,-24 22 35,-1 0-1,0 0 0,-1-1 1,0 1-1,0-2 1,-1 1-1,-1-1 1,0 0-1,0 0 0,-1 0 1,-1-1-1,2-13 1,-3 11 170,-1-1 0,-1-31 0,0 42-200,-1-1 1,0 1 0,0 0 0,0 0 0,-1 0 0,0 0 0,1 0-1,-2 0 1,1 0 0,-1 1 0,1-1 0,-6-6 0,-2 2-77,1 1 0,-1 0 0,-1 0 0,1 1 0,-1 1 0,0 0 0,-1 0 1,0 1-1,0 0 0,0 1 0,0 1 0,0 0 0,-1 0 0,0 2 0,1-1 0,-1 1 1,0 1-1,0 1 0,1-1 0,-1 2 0,0 0 0,1 0 0,-20 7 0,26-6-326,1 0 0,-1 0 0,1 0-1,0 0 1,-1 1 0,2 0 0,-1 0 0,0 0-1,1 0 1,0 1 0,0 0 0,0 0 0,1 0-1,-7 11 1,5 8-917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13955,'-53'72'5441,"7"17"-3785,15 24-1231,13-1-65,1-7-296,8-16-80,4-32-344,-2-11 3080,5-31-2176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0 18516,'-29'32'620,"-1"-1"1,-50 40 0,11-12-131,16-9-187,1 2-1,4 3 0,-54 76 0,76-92-214,2 1 0,1 1 1,2 1-1,2 2 0,2-1 0,-15 59 0,20-52-22,2 0 0,2 1 0,2 0-1,2 1 1,4 54 0,2-83-36,0 0-1,2 0 1,0 0 0,2-1-1,0 0 1,1 0-1,2 0 1,0-1 0,1-1-1,1 1 1,1-2-1,1 1 1,28 31 0,-25-35 33,1 0 0,0-1-1,1-1 1,1-1 0,0-1 0,1 0 0,0-2 0,1 0 0,0-1 0,0-1 0,1-1 0,0-1 0,0-1 0,25 2-1,-18-4 16,0-1-1,1-2 1,-1-1-1,0-1 0,0-2 1,0 0-1,0-2 1,-1-2-1,0 0 0,46-21 1,-28 6 8,-2-2 1,-1-2-1,-1-1 1,-2-3-1,0-1 1,-3-2-1,0-1 1,-3-2-1,0-2 0,-3-1 1,-2-1-1,-1-1 1,-2-2-1,-2-1 1,-2 0-1,-2-2 1,-2 0-1,-2-2 1,-3 1-1,-1-2 1,-3 0-1,-1 0 1,-3 0-1,-3-96 1,-4 116-38,-1 1 0,-2 0 0,-1-1 1,-1 2-1,-19-52 0,20 66-84,0 0 0,-1 1 1,-1 0-1,0 1 0,-1-1 0,0 2 0,-1-1 0,0 1 1,0 1-1,-2 0 0,1 0 0,-1 1 0,-21-12 0,10 10-50,0 1-1,-2 1 0,1 1 1,-1 1-1,0 2 0,0 0 0,-1 2 1,1 0-1,-28 2 0,-10 2-119,1 4 0,-99 19 0,-37 24 680,115-27 276,-55 12-175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805 497 6281,'-5'-17'3780,"5"14"-3516,-1 0 1,0 0 0,0 0-1,0 0 1,0 0 0,0 1 0,-1-1-1,1 0 1,-1 1 0,1-1-1,-1 1 1,-4-4 0,-144-153 3323,66 66-3408,46 52-128,2 2 109,-52-44 0,85 80-114,-1 0 0,0 1 0,0-1 0,0 1 0,0 0 0,0 0 0,0 0 0,-1 1 0,1-1 0,-1 1 1,1 0-1,-1 0 0,1 1 0,-1 0 0,0-1 0,1 1 0,-1 1 0,0-1 0,1 1 0,-1 0 0,1 0 0,-1 0 0,1 0 0,0 1 0,-1 0 1,1 0-1,0 0 0,0 0 0,0 1 0,0 0 0,1-1 0,-1 1 0,-4 5 0,-11 13-7,1 0 0,2 1 0,0 1 0,-15 28 0,5-7-1,17-29-35,2 1 0,0 0 0,1 0 1,1 1-1,-6 27 0,6-22 1,-1 1 0,-13 30 0,13-39-6,-1 0 10,1-1 0,-6 23 0,11-31-4,0-1 0,0 1 1,1-1-1,-1 0 0,1 1 1,0-1-1,0 1 0,1-1 0,0 1 1,-1-1-1,1 1 0,3 7 1,3 15 31,-5-15-12,1 38 323,-1-16-330,-1-1-1,-2 1 0,-6 43 1,3-52-16,0-8-3,2 0 1,0 0 0,0 34 0,10 13-3,23 97-1,-16-69 13,4 19 5,-4-54-11,48 224 18,-55-200-16,-6-47-6,2 0 0,1 0-1,2-1 1,20 62 0,-25-87-500,-2-8 437,0 0 1,0 0 0,0 0 0,0 0 0,0 0 0,0 0 0,0 0-1,0 0 1,0-1 0,0 1 0,-1 0 0,1 0 0,0 0 0,0 0 0,0 0-1,0 0 1,0 0 0,0 0 0,0 0 0,0 0 0,0 0 0,0 0 0,0 0-1,0 0 1,-1 0 0,1 0 0,0 0 0,0 0 0,0 0 0,0 0 0,0 0-1,0 0 1,0 0 0,0 0 0,0 0 0,-1 0 0,1 0 0,0 0-1,0 0 1,0 0 0,0 0 0,0 0 0,0 0 0,0 0 0,0 0 0,0 0-1,0 0 1,0 0 0,-1 0 0,1 0 0,0 0 0,0 0 0,0 0 0,0 1-1,0-1 1,0 0 0,0 0 0,0 0 0,0 0 0,0 0 0,0 0 0,0 0-1,0 0 1,0 0 0,0 1 0,-2-3-724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5 463 9050,'-5'-12'3529,"7"-5"-2033,18 2-664,6-13 144,21-2 1,15-3-177,25-6-288,17-3-152,2-4-168,-2-1-64,-9 0-176,-8 1-136,11 15-1304,7 2 1032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16187,'-3'35'5506,"-1"-22"-5082,20-4-952,8-8-473,4 7-1063,-4 7 1232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12747,'4'-2'4979,"-3"3"-4975,-1-1 0,1 1 0,-1-1 0,0 1 0,1-1 0,-1 1 0,1-1 0,-1 1 0,0 0 0,1-1 0,-1 1 0,0-1 0,0 1 0,0 0 0,1-1 0,-1 1 0,0 0 0,0-1 0,0 1 0,0 0 0,2 18 29,17 226 62,-20-123-93,-2-64 117,10 90-1,-6-136-66,1-1-1,0 1 1,1-1-1,1 0 1,-1 0-1,10 18 1,-11-26-30,-1-1 1,1 1 0,0 0 0,-1-1-1,1 1 1,1-1 0,-1 1 0,0-1-1,1 0 1,-1 0 0,1 0 0,-1 0-1,1-1 1,0 1 0,0-1 0,0 0-1,0 1 1,0-1 0,0 0 0,0-1-1,0 1 1,0-1 0,0 1 0,1-1-1,-1 0 1,0 0 0,0 0 0,4-1-1,3-2 65,0 0-1,-1 0 1,0 0-1,0-2 1,0 1-1,0-1 1,0 0 0,-1-1-1,0 0 1,0 0-1,-1-1 1,1 0-1,-2 0 1,1-1-1,7-10 1,2-6 63,0-1 0,-2 0 0,-1-1 0,11-30 1,4-27 44,32-160 0,3-11-283,-63 252 30,10-26-347,-9 28 312,-1-1 1,0 0-1,0 0 0,1 0 0,-1 1 1,0-1-1,1 0 0,-1 0 1,1 1-1,-1-1 0,1 0 0,-1 1 1,1-1-1,0 0 0,-1 1 1,1-1-1,0 1 0,-1-1 0,1 1 1,0 0-1,0-1 0,-1 1 0,1 0 1,0-1-1,1 1 0,7 8-720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9866,'-5'6'838,"0"0"-1,0 0 0,0 0 1,1 1-1,-6 12 1,5-8-455,0 1 1,-5 24 0,3-1-603,-2 55 0,7-69 792,-3 147 909,5-145-1262,2 0-1,1-1 1,1 1 0,1-1 0,10 30-1,-13-45-196,1-1-1,0 1 0,1-1 0,-1 0 1,1 0-1,0-1 0,0 1 0,1-1 0,0 0 1,0 0-1,0 0 0,1-1 0,-1 0 1,1 0-1,12 6 0,-14-8 18,0-1 0,0 0 0,0 0 0,0 0 0,0 0 0,0-1 0,0 1-1,0-1 1,0 0 0,0 0 0,1-1 0,-1 1 0,0-1 0,0 0 0,0 0 0,0-1 0,0 1 0,-1-1 0,1 0 0,0 1 0,-1-2-1,1 1 1,-1 0 0,0-1 0,1 0 0,-1 1 0,5-8 0,2-2 119,-1 0 0,0-1-1,0-1 1,-2 1 0,0-1 0,0-1-1,7-23 1,-5 8 45,-2 0-1,8-59 0,-14 72-156,0-1-1,-1 1 0,-1 0 0,-1-1 0,0 1 1,-9-33-1,9 42-112,-1 1 1,0-1-1,0 1 0,0 0 1,-1 0-1,0 0 1,0 0-1,-1 1 0,1-1 1,-2 1-1,1 1 1,-1-1-1,1 1 0,-2 0 1,1 0-1,0 0 1,-11-4-1,13 7-88,-1 0 1,0 0-1,1 1 0,-1 0 1,0 0-1,0 0 1,0 1-1,0-1 0,0 1 1,0 0-1,0 1 0,0-1 1,-5 2-1,1 0-253,0 1 0,0 1 0,0-1-1,0 1 1,1 1 0,-9 5 0,-37 27-607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8978,'-4'1'6294,"2"6"-6460,2-4 595,-3 7-380,1 1 0,1 0 0,0 0 0,1 0 0,1 20-1,1-3 26,6 119 192,36 186 0,-41-316-265,0 7-8,1 0 1,2-1-1,0 1 1,13 26-1,-19-47 24,1-1 1,0 0-1,0 0 0,0 0 0,0 0 0,1 0 1,-1 0-1,0 0 0,1 0 0,-1-1 0,1 1 1,0 0-1,0-1 0,-1 1 0,1-1 0,0 0 1,0 0-1,0 0 0,1 0 0,-1 0 1,0 0-1,0 0 0,0-1 0,1 1 0,-1-1 1,0 1-1,1-1 0,-1 0 0,0 0 0,1 0 1,-1 0-1,0-1 0,1 1 0,-1-1 0,0 1 1,0-1-1,0 0 0,1 0 0,3-2 0,3-2 129,0-1 0,0 0 0,-1-1-1,0 0 1,0 0 0,-1 0-1,10-13 1,30-44 499,-3-3 1,-3-1-1,61-138 1,-75 135-567,-21 52-570,1 0 1,0 1-1,1 0 0,1 1 1,1-1-1,21-27 0,-10 28-1788,2 7 1007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14043,'-20'46'5273,"0"9"-3448,8 29-1841,0 17 0,1 5-8,-3 1 8,10-14 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12139,'-39'53'5201,"-5"16"-2257,1 15-2368,6 16-31,5 12-289,-1-5-168,8-17 712,7-13-4977,-16-21 3305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532 290 6913,'5'-5'559,"0"1"0,0 1-1,0-1 1,1 1-1,-1 0 1,1 0-1,0 0 1,0 1-1,8-3 1,-23-14 2252,4 4-2576,-1 1 1,0-1-1,-1 1 0,-1 1 0,0-1 1,-1 1-1,0 1 0,-22-23 1,16 22-1,-1 0 0,0 1 0,-1 0 0,0 1 1,-28-12-1,40 21-217,0 1 1,0 0-1,-1 0 0,1 0 1,0 1-1,0 0 1,0 0-1,-1 0 1,1 1-1,0-1 1,0 1-1,0 1 1,0-1-1,0 1 0,0-1 1,0 1-1,-5 4 1,-6 2-4,1 1 0,0 1 0,-23 19 0,30-22-12,1 0 0,0 1 0,0 0 0,1 0 0,-1 0 0,2 1 0,-1 0 0,1 0 0,-7 19 0,3 0-78,1 1 0,-5 33 0,10-42 50,-63 407-42,53-287 327,5 153-1,24-51-152,-8-147-54,4 0 1,37 149 0,-49-244-60,4 14 55,0 0 0,7 16 0,-11-28-121,2 1-1,-1-1 1,0 1-1,0-1 1,1 1-1,0-1 1,-1 0-1,1 1 1,0-1-1,0 0 1,0 0-1,0 0 1,1-1-1,-1 1 1,0-1-1,1 1 1,-1-1-1,4 2 1,-1-5-926,-2-7 417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12043,'-2'0'4240,"5"3"-3183,10 0-841,2 0 168,9 3 232,2 0-64,13-3-160,14-1-128,24-5-96,7-10-56,19 3-40,-15-6 32,-13 1-96,-1 4-152,-8 1-136,9 4-240,24-4 864,14 1-328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1546 88 11226,'3'-28'1036,"1"-31"533,-9 94 3822,-10 18-5660,9-34 725,-12 53-49,4 0 0,-9 115 0,15-101-306,-126 851 196,56-302 89,68-535-287,-6-1 1,-53 187 0,68-285-98,-4 16 57,-1 0 0,0-1 1,-15 27-1,18-39-3,1-1 0,0 1 0,-1 0 0,0-1 0,0 0 0,0 0-1,0 0 1,0 0 0,-1 0 0,1 0 0,-1-1 0,0 0 0,0 0 0,0 0 0,0 0 0,0 0 0,0-1 0,-1 0-1,1 0 1,-8 1 0,-1-2 104,-1-1 1,0 0-1,0-1 0,1 0 0,-1-1 0,1-1 1,-25-9-1,6-1 259,-56-34-1,-93-69 383,73 45-635,-162-80 0,234 134-567,-43-30 1,31 17-2302,30 18 486,-26-14 169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17836,'-9'57'5377,"30"-18"-10522,23-8 3625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463 474 8210,'5'-9'5710,"-5"-3"-3953,-11-19-2673,6 19 1464,-4-10-472,-72-166 539,68 163-262,-2-1 1,0 2-1,-1 0 1,-2 1 0,-23-23-1,38 42-271,-1 1-1,1 0 1,-1 0-1,0 0 1,-1 0 0,1 1-1,0-1 1,-1 1-1,-6-2 1,10 3-76,-1 1 1,1 0 0,-1 0-1,1-1 1,-1 1-1,1 0 1,0 0-1,-1 0 1,1 0 0,-1 1-1,1-1 1,-1 0-1,1 1 1,-1-1-1,1 0 1,0 1 0,-1 0-1,1-1 1,0 1-1,0 0 1,-1 0-1,1 0 1,0 0 0,0 0-1,0 0 1,0 0-1,0 0 1,0 0-1,0 0 1,1 0-1,-1 1 1,0-1 0,1 0-1,-2 2 1,-4 12-20,2-8 70,1-1 0,0 1 0,1 0 0,0 0 0,0 0 0,-2 12 1,1 13 117,-8 170 35,4-57-217,-32 178 0,26-228 38,6-25 3,5 110-1,2-70-20,-1-84-6,-7 33-1,4-35 7,-1 47 0,5-57-42,0 1 0,-1-1 0,0 1 0,-2-1 0,-4 17 1,-3-13-1042,6-15-2089,3-2 2145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33 152 13155,'-32'-104'4665,"50"101"-3561,15 5-848,17-4-80,20-4 104,18 2 16,-7-7-208,1 2-1008,-16 1-496,-17 2 704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13963,'10'17'3945,"-2"-12"-3601,27 2-984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16388,'1'2'346,"0"0"0,-1-1 1,1 1-1,-1 0 1,0-1-1,1 1 1,-1 0-1,0 0 1,0-1-1,0 1 0,0 0 1,0 0-1,-1-1 1,1 1-1,0 0 1,-1-1-1,-1 4 1,1-1-304,0 0 1,0 0-1,0 0 1,0 0 0,1 0-1,0 5 1,10 123-120,-5 99 174,-4-95-132,-1-119-43,1 1-1,0-1 1,1 0-1,1 0 1,1 0 0,11 32-1,-15-48 72,1 1 0,0-1-1,-1 0 1,1 1-1,0-1 1,0 0-1,0 0 1,0 1-1,0-1 1,0 0-1,0 0 1,0 0-1,0 0 1,1 0-1,-1 0 1,0-1-1,1 1 1,-1 0 0,0-1-1,1 1 1,-1-1-1,1 1 1,-1-1-1,1 0 1,-1 0-1,3 1 1,-4-1 10,1 0 0,0 0 1,-1 0-1,1 0 0,-1 0 0,1 0 1,0 0-1,-1 0 0,1 0 0,-1 0 1,1-1-1,-1 1 0,1 0 1,-1 0-1,1-1 0,0 1 0,-1 0 1,1 0-1,-1-1 0,0 1 0,1-1 1,-1 1-1,1 0 0,-1-1 1,0 1-1,1-1 0,-1 1 0,0-1 1,1 1-1,-1-1 0,0 1 0,0-1 1,1-1-1,5-8 115,19-15 168,-8-15 50,-5 14-110,24-37 1,-19 35-132,19-43 0,3-31-41,25-111 1,-18 58-514,-42 141 203,-3 10-17,0-1 1,0 0-1,1 1 1,0-1-1,0 1 0,0 0 1,0 0-1,4-5 1,-1 5-335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9410,'-4'16'1216,"0"0"0,-1 16 0,2 11-320,3 67 0,2-66-267,3-1 1,13 65 0,-13-89-520,1 1 1,0-1 0,2 1-1,0-2 1,1 1 0,1-1-1,14 20 1,-19-32-20,1 1 0,-1-1 1,1 0-1,0-1 0,0 0 1,1 0-1,8 5 0,-13-8-14,1 0 0,0-1 0,0 0-1,0 1 1,0-1 0,0 0 0,0-1 0,0 1-1,0 0 1,0-1 0,0 0 0,1 0 0,-1 0-1,0 0 1,0 0 0,0-1 0,0 1 0,1-1-1,-1 0 1,4-1 0,13-8 698,28-19 0,-43 25-707,-1 0 0,1 0 0,-1-1 0,0 1 0,0-1 0,0 0 0,0 0 0,-1-1 0,0 1 0,0-1 0,0 1 0,-1-1 0,0 0 0,0 0 0,-1 0 0,1 0 0,0-7 0,-1 3-28,-1 0-1,1 0 1,-1-1-1,-1 1 1,0 0 0,-1 0-1,1 1 1,-2-1-1,-6-17 1,3 12-126,0 1-1,-1-1 1,-1 1 0,0 1-1,-1 0 1,-1 0-1,-18-19 1,23 27 38,-1 0-1,1 1 1,-1 0-1,0 1 1,0-1-1,0 1 0,0 0 1,-1 0-1,1 1 1,-1 0-1,1 0 1,-1 1-1,0-1 1,0 2-1,0-1 1,1 1-1,-1 0 1,0 0-1,0 1 1,-9 1-1,-32 10 155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12403,'-1'39'4545,"-7"-5"-3537,2 9-752,-5 14-160,-4 7 8,-6 5 40,-2-2-56,4-6-64,0-1 8,5-11-40,-3-6-256,9-2-1128,2-3-921,8 2 1345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14843,'26'5'4233,"16"-4"-4977,-1-2 216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12163,'12'6'2552,"6"-6"-5296,5 0 1255</inkml:trace>
  <inkml:trace contextRef="#ctx0" brushRef="#br0" timeOffset="1">516 19 9186,'25'-18'2288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1014 5329,'7'-7'443,"-1"-1"0,1-1-1,-1 1 1,-1-1 0,1 0 0,-2 0 0,6-12-1,-5 6-79,-1 0-1,-1 0 0,0-1 0,0-18 0,2-23 772,-3 0 1,-5-58-1,0 86-628,-1 1 1,-1 0 0,-2 1 0,0-1-1,-2 1 1,-14-29 0,3 14-495,-2 1 1,-1 2-1,-3 0 0,-1 1 1,-1 2-1,-58-56 0,79 85 21,-1 0-1,-1 0 1,1 1-1,-1 0 1,0 1-1,0 0 0,-13-5 1,18 8 9,-1 1 1,0 0 0,0 0-1,1 0 1,-1 1 0,0-1-1,0 1 1,1 0 0,-1 1-1,0-1 1,0 1-1,0 0 1,1 0 0,-1 0-1,1 1 1,-1-1 0,-7 5-1,-48 30-7,1 2-1,-73 63 0,110-82 22,2 0-1,1 1 0,0 1 1,2 1-1,0 1 1,1 0-1,2 1 1,0 1-1,-11 28 1,20-40-37,-13 25 19,3 0 0,-12 40 0,9 3 18,-11 118 1,13 91 336,17-210-158,24 160 0,37 76-148,-35-190-63,78 275 271,-103-394-286,3 8 17,-1 0 0,3 22 1,3 10-225,-12-49-525,-1-1-235,1-1-3623,1-7 2662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8514,'22'36'1182,"3"-1"0,29 32 0,-50-63-1012,0 0 0,0 0 1,1-1-1,-1 0 0,1 0 1,0 0-1,0 0 0,0-1 0,0 0 1,1 0-1,-1 0 0,0-1 1,8 1-1,-10-1-95,189 47 3793,98 19-531,-255-62-3176,1-1 0,0-2 0,0-2-1,0-1 1,0-2 0,44-8 0,61-29-28,13-2-235,-130 37-589,-1 0 0,1-1-1,35-15 1,-48 13-1785,-15 4 975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27 147 17060,'-26'20'6001,"56"-23"-5057,21-6-768,22-5-184,8-7 64,14-8 0,5 3-240,13-5 2297,3-3-1625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393 110 9458,'44'-44'3634,"-43"43"-3549,0 0 0,0 1 0,0-1 0,-1 0 0,1 0 1,0 0-1,-1 0 0,1 0 0,-1 0 0,1 0 0,-1 0 0,1 0 0,-1 0 0,0 0 0,1 0 0,-1 0 0,0 0 0,0 0 1,0 0-1,0 0 0,0 0 0,0-1 0,0 1 0,0 0 0,0 0 0,0 0 0,-1 0 0,1 0 0,-1 0 0,1 0 0,0 0 0,-1 0 1,0 0-1,1 0 0,-2-1 0,0 0 52,0 0-1,0 1 1,0-1 0,-1 0 0,1 1-1,0 0 1,-1 0 0,1 0 0,-5-2-1,-49-9 662,54 12-766,-1 0-1,1 0 1,-1 0 0,1 0 0,-1 0-1,1 1 1,0-1 0,-1 1 0,1-1-1,0 1 1,-1 0 0,1 0-1,0 0 1,0 0 0,-4 3 0,-23 23 29,23-20-59,-31 34 5,-61 54 0,91-90-1,-53 49 122,54-48-100,1 0 0,-1 1 0,1-1 0,1 1 0,-1 0 0,1 0 0,-5 14 0,0 11 18,1 2 0,1-1-1,3 1 1,-2 47 0,5-47-26,1 1 0,2-1 0,1 0 0,2 0 0,2 0-1,0-1 1,3 0 0,0 0 0,2-1 0,21 39 0,-4-7 67,-8-15-15,-20-48-126,0 1 0,0 0 1,0 0-1,0-1 1,1 1-1,-1-1 0,0 1 1,1-1-1,-1 1 1,1-1-1,0 0 1,-1 0-1,1 0 0,0 0 1,0 0-1,-1 0 1,1 0-1,0-1 0,0 1 1,0-1-1,4 1 1,28 5-426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12403,'45'-118'5809,"73"-146"-3779,-111 256-1708,-2 2 122,-8 4 74,3 2-529,0 0-35,5 1-22,1 1 68,1 1 0,0 0 0,-1 0 1,9 6-1,0 0 5,-14-9-2,1 1 0,-1 0 0,0 0 0,1 0 0,-1 0 0,0 0 0,1 0 0,-1 0-1,0 0 1,0 0 0,0 1 0,0-1 0,0 0 0,0 1 0,0-1 0,-1 1 0,1-1 0,0 1 0,-1-1 0,1 1-1,-1 0 1,0-1 0,0 1 0,1 1 0,3 15 24,0-11-19,0 0-1,0-1 0,0 1 0,0-1 1,1 0-1,0-1 0,12 11 1,-14-13-2,1 1 1,0-1 0,0 0 0,0 0 0,1-1-1,-1 1 1,1-1 0,0 0 0,-1 0-1,1 0 1,0-1 0,0 0 0,6 1 0,-4-3 10,1 1 0,0-2 0,-1 1 0,1-1 0,-1-1 1,0 1-1,0-1 0,0 0 0,0-1 0,0 0 0,-1 0 0,1 0 1,-1-1-1,9-8 0,6-8 16,-1 0 0,25-35 0,-25 27-326,0-1 1,-2-1 0,-1-1 0,-2-1-1,-1 0 1,13-45 0,-15 42-59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13723,'10'12'5177,"7"-12"-3585,5-3-1272,5-4-320,4-1 32,9-3-16,0-4-16,5 0 80,-2 1-80,-7-12-312,6 8-320,-6-1-656,3 4-288,-5 3 960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11562,'63'-29'3753,"-57"52"-3609,4 4 0,-1 16 400,0-1 185,-3 4-73,3 3-136,2 4-232,-2 5-48,0-4-368,-1-2-232,-3-11-536,-2-3-249,0 5-143,-2-3-368,4 14 1168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9434,'24'4'4622,"-12"-2"-3559,1 0-1,22 8 1,-30-7-1106,0-1 1,1 1-1,-1 0 1,0 0 0,0 0-1,-1 1 1,1 0-1,-1 0 1,4 5 0,0 1 36,0 0 0,-1 1 0,0 0 0,-1 0 0,0 1 0,-1-1 0,0 1 0,3 15 0,3 13 186,5 50-1,-5 12 1219,-2 171-1,-11-215-1154,-1 0-1,-4 0 0,-26 111 1,23-135 87,-1 0-1,-1-2 1,-2 1 0,-2-2 0,0 0 0,-2 0 0,-43 52 0,-27 8 650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16796,'9'13'7305,"-9"-12"-3688,2-1-3537,1 0 896,-3 0-1088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7250,'-4'9'8722,"5"1"-5232,8 16-4531,2 4 1345,47 179-257,13 47 12,-50-194 1,55 117 1,-72-171-45,0 0 0,1-1 0,-1 1 0,2-1 0,-1 0 0,8 7 0,-10-12 2,-1 0-1,0 0 1,1-1 0,0 1 0,-1-1 0,1 1 0,0-1 0,-1 0-1,1 0 1,0 0 0,0 0 0,0-1 0,0 1 0,0-1 0,0 0 0,0 0-1,0 0 1,0 0 0,0 0 0,5-2 0,-2 0 70,0 0 0,0 0 0,0-1 0,0 0 0,0 0 0,-1 0 0,1-1 0,-1 0 0,0 0 0,0 0 0,5-6 0,24-28 594,-1-1-1,51-80 1,-66 92-518,23-40 75,-2-1 1,-4-2-1,-3-1 1,42-142-1,-7-9-2671,-62 198 1791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 16323,'-1'1'208,"0"-1"0,1 0 0,-1 1 0,0-1 0,0 1 0,1-1 0,-1 1 0,0 0 0,1-1 0,-1 1 0,1 0 0,-1 0 0,1-1 0,-1 1 0,1 0 0,-1 0 0,1-1 0,0 1 0,-1 0 0,1 0 0,0 0 0,0 0 0,0 0 0,0 0 0,0-1 0,0 1 0,0 2 0,4 32-1374,-1-18 1622,0 13-459,-1-2-40,2-1 0,0 0 0,12 37 1,-14-58 45,1 1 0,-1-1 1,1 1-1,0-1 1,0 0-1,1 0 1,-1-1-1,1 1 0,1-1 1,-1 0-1,1 0 1,0 0-1,0 0 1,0-1-1,1 0 0,-1 0 1,1-1-1,0 1 1,12 4-1,-16-8 81,1 1 0,-1 0 0,1-1 0,-1 0 0,0 1 0,1-1 0,-1 0 0,1 0 0,-1-1 0,1 1 0,-1 0 0,1-1 0,-1 1 0,1-1 0,-1 0 0,0 0 0,3-1 0,-1-1 53,0 1-1,-1-1 1,0 1 0,1-1 0,-1 0 0,0-1 0,0 1 0,-1 0-1,4-5 1,0-3 80,-1 1 0,0-1 0,-1 1 0,0-1 0,0-1 0,2-14-1,-4 17-145,0 0-1,-1-1 0,-1 1 0,0 0 0,0-1 0,0 1 0,-1 0 0,-4-16 1,3 19-121,0 0 1,0 0 0,-1 1 0,0-1 0,0 1-1,-1 0 1,1-1 0,-1 2 0,0-1 0,0 0 0,-1 1-1,1 0 1,-1 0 0,-8-5 0,-3-1-130,-2 1 1,1 1 0,-1 0-1,0 2 1,-1 0 0,1 1-1,-1 0 1,0 2 0,0 0-1,-34 1 1,-49 3 210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3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26 121 11346,'-19'48'2215,"13"-31"-985,5-13-244,3-4 375,18-20-1078,1 0-1,0 2 0,2 1 0,0 0 0,1 2 0,0 1 1,1 0-1,1 2 0,32-10 0,-46 17-232,0 1-1,0 1 1,1 0-1,-1 1 1,1 0-1,19 0 1,-28 2-49,0 0 1,0 1 0,0 0-1,0-1 1,0 1 0,0 0-1,0 1 1,0-1 0,0 1-1,-1 0 1,1 0 0,-1 0-1,1 0 1,-1 0 0,0 1-1,0 0 1,0-1 0,0 1-1,0 0 1,-1 1 0,0-1-1,1 0 1,-1 1 0,3 5-1,-1 3 2,0-1 1,0 1-1,-1 0 0,0 0 0,-1 0 0,-1 1 0,0-1 1,-1 24-1,-3 9 38,-11 49 1,6-48-27,4-21-21,1 0 1,1 0-1,1 0 1,1 0-1,2 0 0,0 0 1,2 0-1,1 0 0,0 0 1,2-1-1,1 0 1,1-1-1,22 42 0,53 63-13,3 5 17,-72-108 7,-2 1 1,-1 1 0,13 41 0,4 27 75,26 170 0,-51-233-73,-2 1 0,-1-1-1,-2 1 1,-1 0-1,-12 63 1,-45 207 96,-2-10-70,42-180 72,-7 158-1,6-32 469,12-192-460,-1-1-1,-2 0 1,-27 69 0,-69 123-3597,106-234 3333,-31 64-1125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91 10058,'-31'55'4201,"34"-18"-2185,19 1-1415,8-19-153,15 4 112,22-5 272,8-12 160,20-8-112,7-4-223,15-12-353,-3-3-176,-11-9-112,-10-8-40,-22-5-312,-4-1-409,1 3 3506,2-2-2321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96 7482,'6'-15'955,"-5"13"-798,0 0 1,0-1-1,0 1 0,0 0 0,0-1 0,0 1 0,-1-1 0,1 1 1,-1-1-1,0 1 0,0-1 0,0 1 0,0-1 0,0 1 0,0-1 1,-1 1-1,1-1 0,-1 1 0,0 0 0,-1-4 0,-2-7 534,1 1 342,2 11 603,1 4 1226,-10 11-1372,-15 62-1606,17-50 84,2-4-19,1 1 0,1-1 0,2 1 0,0 1 0,1-1 0,1 0-1,1 0 1,5 31 0,3-5-28,3-1 1,29 79-1,-39-121 68,1 1 0,0-1-1,0 0 1,1 0 0,-1 0-1,1-1 1,1 1-1,6 6 1,-10-11 11,0 1 0,1-1 0,-1 0 0,1 0 0,-1 0 0,1 0 0,-1 0 0,1-1 0,0 1 0,-1 0 0,1-1 0,0 1 0,0-1 0,-1 0 0,1 1 0,0-1 0,0 0 0,0 0 0,-1 0 0,1-1 0,0 1 0,0 0 0,0 0 0,-1-1 0,1 0 0,0 1 0,-1-1 0,1 0 0,0 1 0,-1-1 0,1 0 0,-1 0 0,1-1 0,-1 1 0,0 0 0,1 0 0,1-3 0,5-6 101,-1 0 1,0-1 0,-1 1 0,0-1 0,-1-1-1,0 1 1,4-13 0,0 0 71,17-42 188,0 0-146,50-92 1,-69 146-331,0 1 0,1 0 1,0 1-1,12-11 0,4-3-133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4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12067,'-4'61'6095,"1"-42"-6064,-1 1 0,-1-1 0,0 0 0,-16 35 0,8-27 65,0-1-1,-2 0 0,-34 44 1,45-65-77,-5 6 44,1 1-1,-12 18 1,19-27-48,0-1 0,-1 1 1,1 0-1,0-1 0,0 1 0,0 0 0,1 0 1,-1 0-1,0 0 0,1 0 0,0 0 0,0 0 1,0 0-1,0 0 0,1-1 0,-1 1 0,1 0 1,1 5-1,1-3 25,0 1 1,0-1-1,0 0 1,1 0-1,0-1 1,0 1 0,0-1-1,9 7 1,42 26 202,-37-26-210,3 1 247,-1-1 0,1-1 0,1-1 0,0-1-1,0-1 1,1-1 0,-1 0 0,2-2 0,-1-1-1,31 1 1,50-3 963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5057,'5'5'863,"11"14"133,-16-19-907,0 0 0,0 0 0,0 0 0,-1 0 0,1 0-1,0 0 1,0-1 0,0 1 0,-1 0 0,1 0 0,0 0 0,0 0-1,0 0 1,-1 0 0,1 0 0,0 0 0,0 0 0,-1 0-1,1 1 1,0-1 0,0 0 0,0 0 0,-1 0 0,1 0 0,0 0-1,0 0 1,0 0 0,0 0 0,-1 1 0,1-1 0,0 0 0,0 0-1,0 0 1,0 0 0,0 0 0,-1 1 0,1-1 0,0 0-1,0 0 1,0 0 0,0 1 0,0-1 0,0 0 0,0 0 0,0 0-1,0 1 1,0-1 0,0 0 0,0 0 0,0 1 0,0-1 0,0 0-1,0 0 1,0 0 0,0 1 0,0-1 0,0 0 0,0 0-1,0 0 1,0 1 0,0-1 0,1 0 0,-1 0 0,-8 1 1742,8-1-1748,0 0 0,0 0-1,-1 0 1,1 0 0,0 0 0,0 0-1,0 1 1,0-1 0,0 0 0,0 0 0,-1 0-1,1 0 1,0 0 0,0 0 0,0 0 0,0 0-1,0 0 1,-1 0 0,1-1 0,0 1-1,0 0 1,0 0 0,0 0 0,0 0 0,0 0-1,0 0 1,-1 0 0,1 0 0,0 0-1,0 0 1,0 0 0,0 0 0,0-1 0,0 1-1,0 0 1,0 0 0,0 0 0,0 0 0,0 0-1,-1 0 1,1 0 0,0-1 0,0 1-1,0 0 1,0 0 0,0 0 0,0 0 0,0 0-1,0 0 1,0-1 0,0 1 0,0 0 0,0 0-1,0 0 1,0 0 0,0 0 0,1 0-1,-1-1 1,0 1 0,0 0 0,0 0 0,0 0-1,0 0 1,0 0 0,0-1 169,0 1-15,0 0-25,0 0-57,0 3-100,-2 87-76,0-34-66,9 104-1,-5-144 68,1 1 1,1 0-1,0-1 0,1 0 0,0 0 0,2-1 0,0 1 0,1-1 0,0-1 0,17 23 0,-23-34 18,1 1 1,-1-1-1,1 0 1,0-1-1,0 1 0,0 0 1,0-1-1,6 3 1,-8-4 7,0-1 0,1 0 1,-1 1-1,0-1 1,1 0-1,-1 0 0,0 0 1,1 0-1,-1 0 1,1 0-1,-1 0 0,0 0 1,1-1-1,-1 1 1,0 0-1,1-1 0,-1 1 1,0-1-1,1 0 0,-1 1 1,0-1-1,0 0 1,0 0-1,2-1 0,24-14 364,-23 14-309,0 0 0,0 0 0,0-1 1,0 1-1,0-1 0,-1 0 0,1 0 1,-1-1-1,1 1 0,4-8 0,5-13 243,17-49-1,-14 34-272,5-18-103,-16 41-490,0 0 1,1 0-1,1 1 1,1 0 0,0 0-1,20-26 1,-5 14-322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10002,'64'74'3508,"-64"-73"-3467,0-1 0,1 1 1,-1-1-1,0 0 1,0 1-1,1-1 1,-1 1-1,0-1 0,0 0 1,1 0-1,-1 1 1,0-1-1,1 0 1,-1 1-1,0-1 1,1 0-1,-1 0 0,1 0 1,-1 1-1,0-1 1,1 0-1,-1 0 1,1 0-1,-1 0 0,1 0 1,-1 0-1,0 0 1,1 0-1,-1 0 1,1 0-1,-1 0 1,1 0-1,-1 0 0,0 0 1,1 0-1,-1-1 1,1 1-1,-1 0 1,0 0-1,1 0 0,-1-1 1,1 1-1,-1 0 1,0 0-1,1-1 1,-1 1-1,0-1 1,5-17 378,-4 14-224,6-27 531,-1 0-1,2-47 0,-4 41-485,7-38 0,-7 58-34,0 1-1,1 0 1,1 0 0,9-19 0,-15 34-204,0 1 0,1 0 0,-1-1 1,0 1-1,0 0 0,0-1 1,1 1-1,-1 0 0,0-1 0,0 1 1,1 0-1,-1-1 0,0 1 1,0 0-1,1 0 0,-1 0 1,0-1-1,1 1 0,-1 0 0,1 0 1,-1 0-1,0 0 0,1-1 1,-1 1-1,0 0 0,1 0 0,-1 0 1,1 0-1,-1 0 0,0 0 1,1 0-1,-1 0 0,1 0 0,-1 0 1,0 0-1,1 1 0,-1-1 1,0 0-1,1 0 0,-1 0 0,1 1 1,14 13-65,-15-14 61,16 19-61,13 15-27,49 47 0,-65-71 100,-1 0-1,1 0 1,1-1 0,0-1 0,0 0 0,1-1 0,-1-1-1,18 5 1,-28-10-15,-1 0 0,1 0 0,-1-1 0,1 1 0,0-1 0,-1 0 0,1 0 0,-1-1 0,1 1 0,0-1 0,-1 1 0,1-1 0,-1 0 0,0 0 0,1-1 0,5-2 0,-5 1-106,1 0 1,-1 0 0,0 0 0,-1-1 0,1 0 0,-1 1 0,1-1 0,-1 0 0,0-1 0,-1 1 0,5-9 0,3-16-232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13627,'27'5'4657,"-8"7"-4113,7 2-544,18-2 280,1 1-160,-3-9-704,-8 1 752,-6-4-472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29:4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13251,'16'45'5753,"-16"-13"-2560,-1 12-2513,4 30-752,-5 5 216,-1 7-2521,0 7 1833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76 418 7450,'-12'8'1308,"2"-2"-671,2 0 0,-1 1 0,-9 9 1,16-14-559,0 0 0,1 0 1,-1 0-1,1 0 0,-1 0 0,1 0 1,0 0-1,-1 0 0,1 1 0,1-1 1,-1 1-1,0-1 0,0 1 0,1-1 1,0 1-1,-1-1 0,1 1 1,0-1-1,0 4 0,1-5-70,-1 0 1,1 1-1,-1-1 0,1 0 0,-1 0 1,1 0-1,0 0 0,0 0 1,-1 0-1,1 0 0,0 0 0,0 0 1,0 0-1,0 0 0,0 0 0,0-1 1,0 1-1,0 0 0,1-1 0,-1 1 1,0-1-1,2 1 0,31 8-69,-26-8 112,48 8 72,1-2 1,0-3-1,67-3 0,-106-2 98,0-1 1,-1 0 0,1-1-1,-1-1 1,0-1 0,0 0-1,0-1 1,0-1 0,-1 0-1,25-17 1,-33 19-118,-1 0 1,0 0-1,-1-1 0,0 0 1,0 0-1,0-1 0,0 1 0,-1-1 1,0-1-1,-1 1 0,1-1 1,-1 1-1,-1-1 0,0-1 1,0 1-1,0 0 0,-1-1 1,0 1-1,-1-1 0,0 1 1,0-1-1,-1 0 0,-1-10 1,-3-2 152,-1-1-1,0 1 1,-2 0 0,0 0 0,-2 1 0,-20-37 0,14 29-184,10 16-38,-1 2 1,0-1 0,-1 1 0,0 0-1,-11-13 1,16 21-33,0 0 0,0 0-1,0 1 1,0-1 0,0 0 0,0 1 0,-1-1-1,1 1 1,0 0 0,-1 0 0,1 0 0,-1 0-1,1 0 1,-1 1 0,1-1 0,-1 1-1,0-1 1,1 1 0,-1 0 0,0 0 0,1 0-1,-1 1 1,0-1 0,1 1 0,-1-1 0,1 1-1,-1 0 1,1 0 0,-1 0 0,1 0 0,0 0-1,-3 3 1,-19 13-87,2 2 0,0 0 0,-29 35 0,16-17 22,-84 96-5,102-111 65,1 1 1,2 1-1,0 0 0,-15 37 0,17-31 1,2 0 0,1 1-1,2 0 1,1 1 0,1 0 0,-1 54-1,7-62-8,0 1 0,2-1 0,0 0 0,2 0 0,1 0 0,1-1 0,1 0 0,0 0 0,18 31 0,-7-20-25,2-1 0,0 0 1,3-2-1,0 0 0,49 46 0,-57-64 13,-1 0 0,2-2 0,0 1-1,0-2 1,27 12 0,-31-16-15,1-1-1,-1-1 1,1-1-1,-1 0 1,1 0-1,0-1 1,1-1-1,22-1 1,-27-1-197,0 0 0,1-1 0,-1 0 0,0-1 1,0 0-1,-1 0 0,1-1 0,15-8 0,29-20-601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14851,'13'48'4105,"11"-41"-4649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90 3297,'-3'-13'3816,"-11"-8"-2214,9 15-1140,-2-5-57,4 6-6,0 0-1,0 0 0,-1 1 0,-7-9 0,5 7 4610,14 11-1007,2 2-5015,2 2 1022,-1 1 0,0 0-1,-1 0 1,10 13 0,-16-17-5,10 14 90,-14-20-89,1 0-1,-1 1 1,0-1 0,0 1-1,0-1 1,0 1-1,0-1 1,0 1-1,0-1 1,0 0 0,0 1-1,0-1 1,0 1-1,0-1 1,-1 1 0,1-1-1,0 1 1,0-1-1,0 0 1,0 1 0,-1-1-1,1 1 1,0-1-1,-1 0 1,1 1 0,0-1-1,0 0 1,-1 0-1,1 1 1,-1-1-1,1 0 1,0 0 0,-1 1-1,1-1 1,-1 0-1,1 0 1,0 0 0,-1 0-1,1 1 1,-1-1-1,1 0 1,-1 0 0,1 0-1,-1 0 1,0 0-1,3 0 70,19 1 107,-20-1-173,-1 0 0,0-1 0,1 1 0,-1 0 0,0 0 0,1 0 0,-1 0 0,0 0 0,1 0 0,-1 0 0,0 0 0,1 0 0,-1 0 0,0 0 0,1 0 0,-1 0 0,0 0 0,1 1 0,-1-1 0,0 0 0,1 0 0,-1 0 0,0 0 0,1 1 0,-1-1 0,0 0 0,0 0 0,1 1 0,-1-1 0,0 0 0,0 0 0,1 1 0,-1-1 0,0 0 0,0 1 0,0-1 0,-6 2 543,4-1-216,3 6-307,10 37-62,-4-18-34,-1 1 1,-1-1-1,3 50 1,-5-25 43,15 73 0,-8-63 25,25 111 80,-32-150-55,-1 1-1,-1-1 0,-3 39 0,0-45-21,1 1 1,1 0-1,1 0 0,0 0 0,1-1 1,1 1-1,5 18 0,-3-21 0,1 1 2,0 0 0,-1 1 0,-1-1 0,-1 1 0,0 0 0,0 18 0,-7-18 368,7-20-65,4-6-130,1-10-108,0 5-44,0-1 2,0-1 0,-1 0-1,-1 0 1,7-31-1,27-169 208,60-418 449,-98 586-167,-2 29-4695,2 18 3901,-1 1 0,1 0 1,-1-1-1,1 1 0,0 0 0,-1 0 0,1 0 0,0 0 1,-1 1-1,1-1 0,0 0 0,0 1 0,0-1 0,0 1 1,0-1-1,2 1 0,3-2-103,0 1 0,0 0 0,0 0 1,8 1-1,-13 0 315,0 0 0,0 1 0,0-1 1,-1 1-1,1-1 0,0 1 0,-1 0 0,1-1 0,0 1 1,-1 0-1,1 0 0,-1 0 0,1 0 0,1 2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9706,'-1'0'143,"0"0"-1,0 0 1,-1 0-1,1 1 1,0-1-1,0 0 1,-1 1-1,1-1 1,0 1-1,0 0 1,0-1-1,0 1 1,0 0 0,0 0-1,0 0 1,0-1-1,0 1 1,0 0-1,1 0 1,-1 0-1,0 1 1,1-1-1,-1 0 1,0 2-1,-13 37-326,4-7 1111,-21 16 599,23-36-1219,0-1 0,0 1 0,1 0 0,-9 26 0,10-19-261,0 1 0,2 0 0,-3 28 0,6-40-63,1-1-1,0 1 0,1 0 1,0 0-1,0-1 1,0 1-1,1-1 0,1 1 1,0-1-1,7 15 1,-2-8-1,1 0 1,1-2 0,0 1-1,1-1 1,1 0 0,0-1 0,0-1-1,24 17 1,-29-23 30,0 0-1,0-1 1,0 0-1,0 0 1,1-1 0,0 0-1,-1 0 1,1-1 0,0 0-1,0 0 1,0-1-1,0 0 1,1-1 0,-1 1-1,0-2 1,0 1 0,0-1-1,0 0 1,0-1-1,9-2 1,-3-2 89,-1-1 0,-1 0 0,1-1 0,-1 0-1,0 0 1,-1-2 0,0 1 0,-1-1 0,0-1 0,0 0 0,-1 0 0,-1-1 0,0 0-1,0-1 1,7-17 0,-8 15 49,0-1-1,-1 0 0,-1-1 1,0 1-1,-1-1 0,-1 0 1,-1 0-1,0 0 0,-1 0 1,-1-1-1,-1 1 0,-4-27 1,3 34-78,-1 0-1,0 0 1,0 0 0,-1 1 0,0-1 0,-1 1 0,0 0-1,-1 1 1,0-1 0,0 1 0,0 0 0,-14-12 0,14 15-49,-1 0 0,1 0 1,-1 1-1,0-1 0,0 2 1,-1-1-1,1 1 0,-1 0 0,1 1 1,-1 0-1,0 0 0,0 0 1,0 1-1,0 0 0,0 1 1,-15 1-1,4 2-398,-1 1-1,1 1 1,0 1-1,0 0 1,1 1-1,-30 17 1,43-22 269,-84 38-795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10242,'7'-1'457,"1"0"-1,0-1 1,-1 0-1,0 0 1,1-1-1,-1 1 1,0-2-1,11-6 1,5-5-492,24-21 0,-17 12 1056,-13 11-532,1 1 1,0 1-1,0 1 0,1 0 0,28-9 1,-35 15-421,-1 1 1,1 0 0,0 1-1,0 0 1,1 1 0,-1 0-1,0 1 1,0 0 0,0 1-1,24 5 1,-5 2-44,-1 2 0,44 20-1,-72-29-7,0-1 0,0 1-1,0 0 1,0 0 0,-1 0-1,1 1 1,0-1 0,-1 0-1,1 1 1,-1-1 0,1 1-1,-1-1 1,0 1 0,1 0-1,-1-1 1,1 3-1,-2-2 10,0-1-1,0 1 0,0-1 1,0 1-1,0-1 0,0 1 1,0-1-1,-1 1 0,1-1 1,0 0-1,-1 1 0,0-1 1,1 0-1,-1 1 0,0-1 1,1 0-1,-1 0 0,0 1 1,0-1-1,0 0 0,0 0 1,-2 2-1,-19 17 310,0-1-1,-37 24 1,37-29-238,2 2 1,0 0-1,-36 36 0,33-23-7,0 0-1,2 1 0,-21 42 1,35-58 0,0-1 0,1 1 1,1 1-1,1-1 1,0 1-1,0-1 1,2 1-1,0 0 0,0 0 1,2 26-1,21 78 103,-13-83-99,5 53-1,2 90-255,-13-163 1786,1-11-805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60 153 5961,'-57'29'1945,"54"-26"-1125,13-4-607,18-4-33,-27 4-114,26-3 682,1 2 0,-1 0 1,45 4-1,-28-1-69,40-2-384,-1-4-1,1-3 1,-1-4 0,-1-4-1,0-3 1,124-47-1,-161 52-186,-38 13-57,1-1-1,-1 0 1,0-1 0,0 0 0,0 0-1,0 0 1,12-9 0,-19 10-267,-8 1 50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9106,'23'12'3825,"1"-4"-801,40 6-3432,18 3-16,5 6 384,-6 1 80,-15-7 0,-11 0-24,-9-11-8,-2-2 0,-3-4 16,-1-1 32,6-5 32,11-7 56,7-2-288,-6-6-160,13-1 176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0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10 9922,'-5'-2'771,"1"1"1,-1-1-1,0 1 0,0-1 0,-6 1 0,8 0-762,0 1 0,0 1 0,0-1 0,0 0-1,0 1 1,0-1 0,0 1 0,0 0-1,1 0 1,-1 0 0,0 1 0,1-1-1,-1 0 1,0 1 0,-4 3 0,-21 19 83,0 1-1,2 2 1,1 0 0,1 2 0,-22 32 0,6 1 433,-50 105 0,75-133-472,1 1 0,2 0 0,2 1 0,1 0 0,2 0 0,2 1 0,-2 37 0,6-6-88,2-1 1,20 126 0,-16-160 11,1-1 0,2 0 1,2-1-1,0 0 0,2 0 1,21 37-1,-26-56 12,1 0 0,0 0 0,1-1 0,1 0 0,-1-1 0,2 0 0,12 10 0,-15-14 7,1 0 1,0-1-1,0 0 1,0 0-1,1-1 1,-1-1-1,1 0 1,0 0-1,0 0 1,20 1-1,-17-3 65,0-1 0,0-1 0,0 0-1,1 0 1,-1-1 0,-1-1 0,1 0 0,0-1-1,-1 0 1,1-1 0,-1-1 0,-1 0 0,1 0-1,-1-1 1,0 0 0,0-1 0,-1-1 0,0 1-1,-1-2 1,14-16 0,-3 0 142,-1-1 0,-1-1 0,-2-1 1,-1 0-1,-1-1 0,-2 0 0,12-40 0,-3-5 401,16-108 0,-31 135-345,-1-1 0,-3 0 1,-6-70-1,2 98-136,-1 1 0,-2 0 0,0 0 0,0 0 1,-2 1-1,-1 0 0,0 0 0,-1 1 1,-1 0-1,-1 0 0,-14-16 0,16 22-114,0 1-1,-1 1 1,0 0-1,-1 1 1,0 0 0,-1 0-1,0 1 1,0 1-1,-1 0 1,1 0 0,-2 2-1,1-1 1,0 2-1,-1 0 1,0 0-1,-23-2 1,10 4-177,0 1-1,0 2 1,0 0 0,1 2 0,-1 1 0,-48 14-1,38-4 2,-51 26 0,83-37 155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141 357 8194,'-57'82'2595,"57"-80"-2517,-1 0 0,0-1 1,0 1-1,-1-1 0,1 0 0,0 1 0,0-1 0,-1 0 1,1 1-1,-1-1 0,1 0 0,-1 0 0,1 0 0,-1-1 1,0 1-1,-1 1 0,2-2-57,1 0 0,0 0 0,0 0 0,-1 0 0,1 0-1,0 0 1,0 0 0,-1 0 0,1 1 0,0-1 0,0 0 0,-1 0 0,1 0 0,0 0 0,0 1 0,0-1 0,-1 0-1,1 0 1,0 0 0,0 1 0,0-1 0,0 0 0,0 0 0,0 1 0,-1-1 0,1 0 0,0 0 0,0 1-1,0-1 1,0 1-14,0-1-116,0 0-113,16 15-271,31 20 410,-39-28 75,1 0 0,0-1-1,1 0 1,-1 0 0,1-1 0,21 9 0,-12-9 98,-1 1 0,1-2 1,0-1-1,0 0 0,1-1 1,-1-2-1,1 1 0,-1-2 1,0-1-1,0 0 0,25-7 1,-30 5-21,1 0 0,-1-1 0,0 0 0,0-1 1,-1-1-1,1 0 0,-1-1 0,-1 0 0,0-1 0,0-1 1,0 0-1,-2 0 0,1-1 0,17-24 0,-23 25 73,1 0-1,-2 0 1,1-1-1,-1 1 1,-1-1-1,0 0 1,-1-1-1,0 1 1,-1 0-1,0 0 1,0-1-1,-1 1 1,-3-22-1,0 13 65,-1 0 1,-1 0-1,0 0 0,-2 0 1,0 1-1,-17-32 0,19 43-109,1 1-1,-1-1 0,0 1 0,-1 0 0,0 0 1,0 1-1,0 0 0,-15-11 0,16 14-47,0 0 1,0 1-1,0-1 0,-1 1 0,1 0 1,-1 0-1,1 1 0,-1 0 0,0 0 1,0 0-1,1 0 0,-1 1 0,0 0 1,-9 2-1,-1 0-46,0 2 0,0 0 0,1 1-1,0 1 1,0 0 0,0 1 0,0 1 0,1 0 0,1 1 0,-21 17 0,7-3-51,1 2 0,1 0 0,-40 55-1,38-43 56,1 2 0,2 0 0,-20 44 0,37-66-34,0 0 0,1 0 0,1 0 0,1 1 0,0-1 0,1 1 0,1 0 0,1 1 0,0-1 0,2 0 0,2 18 0,5 15-80,2 0-1,2-1 1,31 80-1,-35-111 110,1 0-1,0 0 0,1 0 0,1-2 1,1 1-1,1-1 0,0-1 1,1 0-1,0-1 0,2-1 0,31 24 1,-32-29-12,0-2 1,0 1 0,0-2 0,1 0-1,0-1 1,21 4 0,102 8-24,-133-16 31,6 0-65,-3 0 167,0 0 0,0 0 1,1-1-1,-1 0 0,0-1 0,0 0 1,0-1-1,14-3 0,25-18 326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14611,'2'15'5433,"2"-3"-3736,18 1-2890,5 1-727,7-11 1096,0-28 112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11122,'14'-10'3290,"-10"8"-3243,-1 1 1,0 0-1,0 1 1,1-1-1,-1 1 1,0-1-1,6 1 1,-7 0-45,-1 0-1,0 0 1,1 0-1,-1 0 1,0 0 0,1 0-1,-1 0 1,1 1-1,-1-1 1,0 0 0,1 1-1,-1-1 1,0 1-1,0 0 1,1-1 0,-1 1-1,0 0 1,0 0-1,0 0 1,0 0 0,0 0-1,0 0 1,0 0-1,0 0 1,0 0 0,-1 0-1,1 0 1,0 1-1,-1-1 1,1 0 0,-1 0-1,1 3 1,-1 2 595,0-1 1,0 0-1,-1 1 0,0-1 1,-1 6-1,0-4-469,1 0 0,0 1 0,0-1-1,0 10 1,2 8-156,1 1 0,2-1 0,0 1 0,1-1 0,2-1 0,0 1 0,2-1 0,20 40 0,-9-34 3,1-1 0,1-1 0,1-1 0,2-1 0,0-1 0,2-1 0,57 39 0,-78-59 13,-1-1 1,1 1-1,0-1 0,1 0 0,-1 0 0,0-1 1,1 0-1,0 0 0,-1-1 0,1 1 0,11-1 0,-15-1 17,0 0 1,0-1-1,0 0 0,-1 1 0,1-1 0,0-1 0,0 1 0,0 0 0,-1 0 0,1-1 0,-1 0 1,1 1-1,-1-1 0,1 0 0,-1 0 0,0-1 0,0 1 0,0 0 0,0-1 0,-1 1 0,1-1 1,-1 1-1,1-1 0,-1 0 0,0 0 0,2-5 0,58-215 736,-32 105-518,-16 67-160,10-71 1,-21 97-34,0-1-1,-2 1 0,0 0 1,-8-48-1,7 66-89,0-4-311,0 9-221,0 6-435,-1 10 349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11426,'26'15'4257,"-21"-7"-2968,-2 6-1529,11 21-113,-4 22 217,4 40 353,1 20 183,-27 18 432,9-1-72,-12-8-136,1-8-112,17-34-600,-9-18-384,17-28-776,2-14-601,18-2 1105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13691,'114'-4'4097,"-79"14"-4657,6-9-120,23 5 576,21 0 96,0-7 24,3 1 48,-20-6 64,-19-2-64,-16 2-200,-10-2-401,-2 7 313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17084,'40'17'5633,"31"6"-5625,22 6-120,10-4 184,-9-6-304,-29-9-952,-21-7-401,-15 0-615,-6-2-281,-12 9 1761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0 725 10858,'1'0'115,"-1"1"0,0-1-1,1 0 1,-1 1-1,1-1 1,-1 1 0,1-1-1,-1 0 1,1 0-1,-1 1 1,1-1 0,-1 0-1,1 0 1,-1 1-1,1-1 1,-1 0 0,1 0-1,-1 0 1,1 0-1,0 0 1,-1 0 0,1 0-1,-1 0 1,1 0-1,-1 0 1,2 0 0,24-3-880,-12 2 708,234-4-145,-246 5 208,21 0 132,0-1 1,36-6 0,-50 5-74,1-1 0,0 0 1,-1 0-1,0 0 1,0-1-1,0-1 0,0 0 1,13-9-1,-9 3 73,-1 0 0,-1-1-1,0 0 1,-1-1 0,12-18 0,-1-3 585,17-37-1,-30 52-555,0 0-1,-2 0 1,0-1-1,-1 0 1,0 0-1,-2 0 1,-1-1-1,0 1 1,-3-38-1,0 45-84,0 1 1,-1-1-1,0 0 0,-1 1 0,-1 0 0,0-1 1,0 1-1,-1 1 0,-1-1 0,0 1 0,-1 0 0,0 0 1,0 1-1,-1 0 0,-1 0 0,-16-15 0,20 21-34,0 1-1,-1 0 1,1 0-1,-1 0 1,0 1-1,0-1 0,0 2 1,0-1-1,0 0 1,0 1-1,0 0 1,-1 1-1,1-1 0,0 1 1,0 0-1,-1 1 1,1 0-1,0 0 0,0 0 1,0 1-1,0-1 1,-8 5-1,-3 1-39,0 1 1,0 0-1,1 2 0,0 0 0,1 0 0,-18 17 1,2 2-48,1 0 0,1 2 0,2 1 0,1 2 0,-28 47 0,44-61 33,0 0-1,2 1 0,0 0 1,1 0-1,2 0 0,0 1 1,1 0-1,-2 42 0,5-14 25,2-1-1,15 93 0,-8-94 20,3 0 0,1-1-1,3 0 1,1-1 0,3-1-1,43 77 1,-45-95-31,1 0 0,1-2 0,1 0 0,1-1 0,1-2 0,1 0 0,1-1 0,1-1 0,1-1-1,0-2 1,44 22 0,-56-32-21,1-1 0,0 0 0,0-1 0,20 4 0,-31-8-52,0-1 0,0 1 0,1-1 0,-1 0 1,0 0-1,1 0 0,-1 0 0,0-1 0,0 0 1,0 0-1,1 0 0,-1 0 0,0-1 0,0 1 0,-1-1 1,1 0-1,0 0 0,-1 0 0,1-1 0,-1 0 1,5-4-1,25-40-420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7674,'13'22'5083,"-8"-16"-3285,-4-4-1649,-1-1 1,1 1-1,0 0 0,-1 0 0,1-1 0,-1 1 1,0 0-1,0 0 0,0 0 0,0 0 0,0-1 1,0 1-1,0 0 0,0 0 0,-1 0 0,1-1 1,-1 1-1,1 0 0,-1 0 0,-1 2 1,-22 41 1527,18-36-1393,-76 157 1497,59-114-1755,-2-1 1,-46 71-1,71-122-34,-4 6-493,0-1-1,0 1 1,0-1 0,-1 0-1,0 0 1,0-1 0,0 1 0,-8 4-1,12-8 370,1-1 0,0 0 0,-1 0 0,1 1-1,-1-1 1,1 0 0,-1 0 0,1 0 0,-1 0-1,1 0 1,-1 0 0,1 0 0,-1 1 0,1-1-1,-1-1 1,1 1 0,0 0 0,-1 0 0,1 0-1,-1 0 1,1 0 0,-1 0 0,0-1 0,3-12-1635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11322,'-37'55'4841,"25"-6"-2232,-10-9-3001,22-8-1929,-10-8-55,-9-19 1088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14451,'3'29'2321,"12"1"-3170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536 495 3441,'2'0'287,"0"0"0,1-1 0,-1 1 0,0-1 0,0 1 0,1-1 0,-1 0 0,0 0 0,0 0 0,0 0 0,0-1 0,0 1 0,0 0 0,0-1 0,-1 1 0,1-1 0,2-2 0,12-13 1962,-14 15-2072,1 0 0,-1 0 0,0 0 0,0-1 0,0 1 0,0-1-1,0 1 1,-1-1 0,3-5 0,-1 3-3,-1 0 0,0-1-1,0 1 1,0-1-1,-1 1 1,1-1 0,-1 0-1,-1 0 1,1 0-1,-1 0 1,0 1-1,0-1 1,-1 0 0,0 0-1,0 0 1,0 1-1,-3-8 1,-2-3 77,-1 0 0,-1 0 0,0 0 1,-1 1-1,-1 1 0,0-1 0,-1 2 0,0-1 0,-1 2 0,-1-1 0,0 2 1,-20-14-1,5 5-146,-1 1 1,-61-29 0,74 41-53,-1 1 0,-1 0 0,1 1-1,-1 1 1,0 1 0,0 0 0,-26 0 0,38 3-57,1 1 0,-1-1-1,0 1 1,1 0 0,-1 0 0,1 1 0,-1 0 0,1 0-1,0 0 1,0 0 0,0 1 0,0 0 0,0 0 0,0 0-1,1 1 1,0-1 0,-1 1 0,2 0 0,-1 1 0,0-1-1,1 1 1,-1-1 0,1 1 0,1 0 0,-4 7 0,-1 5-27,1 1 0,0-1 0,2 1 0,0 0 0,1 0 1,-1 35-1,8 299 55,28 2 138,-26-302-115,35 239 478,-19-154-96,8 222-1,-30-335-636,-1 1 0,-1-1 0,-9 45 0,5-59-771,6-10 944,0 0 1,-1 0-1,1 0 0,0 0 1,-1 0-1,1 0 1,0 0-1,-1 0 0,1 0 1,0-1-1,-1 1 0,1 0 1,0 0-1,-1 0 0,1 0 1,0-1-1,-1 1 1,1 0-1,0 0 0,0-1 1,-1 1-1,1 0 0,0 0 1,0-1-1,0 1 0,-1 0 1,1-1-1,0 1 0,0 0 1,0-1-1,0 1 1,0-1-1,-13-27-645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13283,'29'9'4505,"31"6"-3785,47 7-664,17-8 296,8-14 160,-7-7-72,-14-14-272,-3-2-464,-8-1-264,-10-4-112,-18 3-1288,-11 13 111,-16 0 1057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8618,'0'0'3729,"0"0"-1537,0 0-960,0 0 113,0 0-193,0 0-304,0 0-552,0 0-200,4 1-96,1 1 0,-4-2 40,1 0-128,-2 0-528,0 0-488,6 3-1713,5 2 1785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13411,'11'14'5550,"-8"-10"-5600,1 1 1,-1 0-1,0 0 1,4 9-1,3 8 195,-1 1-1,-1 0 1,-1 1 0,6 41-1,-4 10 50,14 96 294,-15-133-398,1-1 0,23 60 0,-5-28-19,4-2 0,51 82-1,-77-141-74,1 0 0,0-1 0,1 1 0,7 6 0,-11-11 3,-1-1 1,1 0-1,-1 0 1,1 0-1,0-1 1,0 1-1,0-1 1,0 1-1,0-1 1,0 0-1,0 0 1,1 0-1,-1-1 1,4 1-1,-4-2 31,1 0-1,-1 0 0,0 0 0,0 0 0,0-1 0,0 1 0,0-1 0,0 0 1,0 0-1,-1 0 0,1 0 0,-1 0 0,1-1 0,-1 1 0,4-6 0,-4 5 6,5-5 50,-1 0 0,0-1 1,0 0-1,-1-1 1,0 1-1,6-20 1,14-65 308,-23 86-361,40-228 498,-8 35-399,-26 166-138,1-1 1,2 1-1,2 1 0,26-53 1,37-100-16,-52 120-648,-16 52-142,-8 15 785,0 0 1,0-1-1,1 1 1,-1 0-1,0 0 1,0 0-1,0 0 1,0 0-1,0 0 1,0 0-1,1 0 1,-1-1-1,0 1 1,0 0-1,0 0 1,0 0-1,0 0 1,1 0-1,-1 0 1,0 0-1,0 0 1,0 0-1,0 0 1,1 0-1,-1 0 1,0 0-1,0 0 1,0 0-1,0 0 1,0 0-1,1 0 1,-1 0-1,0 1 1,0-1-1,0 0 1,0 0 0,0 0-1,1 0 1,-1 0-1,0 0 1,0 0-1,0 0 1,0 1-1,0-1 1,11 31-1574,-8-19 1668,11 43-228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9442,'-3'17'1402,"1"0"0,1 23 0,9 75 222,0-28 208,-6-30-543,3 1 0,23 107 0,-24-147-1214,2-1 0,-1 1-1,2-1 1,1 0 0,0 0 0,1-1 0,0 0-1,1-1 1,1 0 0,1-1 0,0 0-1,1 0 1,19 15 0,-26-25-50,0 0 0,0 0 0,1 0 0,0-1 1,0 0-1,0 0 0,0-1 0,0 0 0,0 0 0,0-1 0,1 0 0,-1 0 0,1 0 0,-1-1 1,1 0-1,9-2 0,-11 1 15,0 0 0,0-1 0,0 0 0,0 0 1,0 0-1,0-1 0,-1 0 0,1 0 0,-1 0 0,0-1 0,0 1 1,0-1-1,0-1 0,-1 1 0,1-1 0,-1 1 0,0-1 0,-1-1 1,6-8-1,-7 10 6,-1 1 1,0-1-1,0 0 1,0 1-1,0-1 1,0 0-1,-1 0 1,1 0 0,-1 0-1,0 0 1,0 0-1,-1 1 1,1-1-1,-1 0 1,0 0-1,-2-5 1,-3-8 133,-1 1-1,-14-25 1,10 21-71,-142-243 299,152 262-408,-5-9-13,0 0 1,-1 1 0,0-1 0,0 1 0,-1 1-1,0 0 1,-1 0 0,0 0 0,0 1-1,-12-7 1,4 6-512,-1 0 1,-1 1-1,1 1 1,-1 1-1,0 0 1,-1 2-1,1 0 1,-33 0-1,32 1-160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13395,'-60'6'4889,"80"5"-3457,3-4-1576,32 7-232,5 0 296,3-4 152,6-3 64,-5-3 120,-1-4 16,-5-4-16,9-1-40,-12-3-152,0 2 160,-10-1-272,-14-3-96,-12 4 136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17084,'55'40'5705,"45"-4"-5465,-11-10-352,-19-4-392,-16-5-56,-22-14-1001,3 0-431,-14-9 672,10-8 407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490 367 4169,'19'91'1822,"-19"-90"-1662,0 0 0,1 1 0,-1-1 1,0 0-1,0 1 0,1-1 1,-1 0-1,0 0 0,1 1 0,-1-1 1,1 0-1,0 0 0,-1 0 0,3 2 1,-2-8 3535,-4-7-653,1-16-2447,1 14-457,0-1 0,-1 0-1,-1 0 1,0 0 0,-1 1-1,-7-19 1,-8-15 250,4 7 693,-40-74 1,49 106-961,0 0 1,-1 1 0,0-1 0,0 1-1,-1 1 1,0-1 0,0 1-1,-1 1 1,-12-8 0,15 11-33,1-1 0,-1 2 0,0-1 0,-1 1 0,1 0 0,0 0 0,-1 0 0,1 1 0,0 0 0,-1 1 0,0-1 0,1 1-1,-1 0 1,1 1 0,-1 0 0,-10 2 0,15-2-103,0 0-1,0 0 0,0 0 1,0 1-1,0-1 1,1 0-1,-1 1 0,0-1 1,1 1-1,-1 0 0,1-1 1,0 1-1,-1 0 1,1 0-1,0 0 0,0 0 1,0 0-1,-1 4 0,-10 44-231,9-39 243,-65 442-251,17-95 324,38-270-51,3 0-1,3 151 1,26-27-32,-6-95 29,52 287 112,-23-177-104,-35-187-12,19 95-61,-27-131-697,-6-16-2935,-7-32 2193,-16-48 696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5 242 8786,'0'0'71,"-1"0"1,1 0 0,0 0-1,0 0 1,0 0-1,0 0 1,0 0-1,-1 0 1,1 0-1,0 0 1,0 0-1,0 0 1,0 0 0,0 0-1,-1 0 1,1 0-1,0 0 1,0 0-1,0 1 1,0-1-1,0 0 1,0 0 0,0 0-1,-1 0 1,1 0-1,0 0 1,0 0-1,0 0 1,0 1-1,0-1 1,0 0-1,0 0 1,0 0 0,0 0-1,0 0 1,0 0-1,-1 1 1,1-1-1,0 0 1,0 0-1,0 0 1,0 0 0,0 0-1,0 1 1,0-1-1,0 0 1,0 0-1,0 0 1,1 0-1,-1 0 1,0 1-1,0-1 1,0 0 0,0 0-1,0 0 1,0 0-1,8 6 153,8-6 230,0-1 0,-1-1 0,1 0 0,24-7 0,12-2 423,326-41 1695,-332 42-2468,77-27 0,-75 21-175,51-9-1,-17 8-2293,84-28 0,-95 19 1026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25 14443,'-30'40'5234,"1"-4"-5409,-85 137 713,-118 238 0,218-379-498,1 1 0,1 0 0,2 0-1,1 1 1,2 0 0,1 0 0,2 1 0,1 0 0,2 0 0,2-1 0,1 1 0,1 0 0,2 0 0,1-1 0,18 52 0,-16-64-39,1 0 1,2-1-1,0-1 1,1 1 0,1-2-1,1 0 1,0-1 0,1 0-1,2-1 1,-1-1 0,22 16-1,-20-18 32,1-1 1,0 0-1,1-1 0,1-2 1,0 0-1,0-1 0,1-1 0,0-1 1,0-1-1,0-1 0,31 3 0,-23-6-20,-1-2-1,0-1 1,0-1-1,-1-2 1,1-1 0,0-1-1,-1-1 1,-1-2-1,35-14 1,-38 12 0,-1-1 0,0-1 0,-1-1 1,0-1-1,-1-1 0,-1-1 0,-1 0 0,0-2 1,-1 0-1,23-33 0,-17 15 37,-1-1 0,-2-1-1,-2-1 1,-2-1 0,-2 0-1,-1-1 1,-2-1 0,-2 0 0,6-57-1,-15 70-35,0 0-1,-2-1 0,-1 1 1,-2-1-1,0 1 0,-3 1 0,0-1 1,-2 1-1,-1 0 0,-15-31 1,4 18-239,-1 2 1,-2 1 0,-2 0-1,-1 2 1,-2 1-1,-35-33 1,36 42-204,-2 1 0,-1 2-1,-1 0 1,0 3 0,-2 0-1,-66-28 1,-60-15-573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15595,'9'11'5393,"5"5"-4416,15 4-1938,-9 0-703,-3-1 720,-9-10 592,-5-5 32,-3-1 224,0 1-976,-2-4 807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2 641 8850,'-1'10'2611,"1"-10"-2581,0 0 1,0 0-1,0 0 1,0 1 0,0-1-1,0 0 1,0 0 0,0 0-1,0 0 1,0 0 0,0 0-1,0 0 1,0 0-1,0 0 1,0 0 0,0 1-1,0-1 1,0 0 0,0 0-1,0 0 1,0 0-1,0 0 1,0 0 0,0 0-1,0 0 1,0 0 0,0 0-1,0 1 1,0-1 0,0 0-1,0 0 1,0 0-1,0 0 1,0 0 0,0 0-1,1 0 1,-1 0 0,0 0-1,0 0 1,0 0 0,0 0-1,0 0 1,0 0-1,0 0 1,0 0 0,0 0-1,0 0 1,0 0 0,1 0-1,-1 0 1,0 0-1,0 0 1,0 0 0,0 0-1,0 0 1,0 0 0,0 0-1,0 0 1,0 0 0,0 0-1,1 0 1,18 4-504,15 7 527,-22-7 11,0 0 0,1 0 0,-1-1 0,1 0 0,0-1 0,0-1 0,0 0 0,22-2 0,-24 0-8,-1-2-1,1 1 1,-1-1 0,0-1 0,1 0 0,-2 0 0,1-1 0,0 0 0,-1-1 0,0 0 0,13-11 0,3-6 243,-1-2 0,27-35-1,-41 47-210,-1 1-8,0-1 0,0-1 1,-2 1-1,0-2 1,0 1-1,-1-1 0,-1 1 1,0-2-1,-1 1 1,-1 0-1,0-1 0,0-24 1,-2 20 64,-2-1 1,0 1 0,-1 0-1,-1 0 1,-1 0 0,-1 0-1,0 0 1,-2 1-1,-11-24 1,15 38-51,1-1 0,-1 1 0,-1 0 0,1 0 0,-1 0 0,0 1 0,0-1 0,0 1 0,-1 0 0,0 0 0,1 0 0,-8-3 0,9 6-37,0-1 0,-1 0 0,1 1 0,-1 0 0,1 0 0,-1 0 0,0 1 0,0-1 0,1 1 0,-1 0 0,0 0 0,0 0 0,1 0 0,-1 1 0,0-1 0,1 1 0,-1 0 0,0 0 0,1 0 0,-7 4 0,1 0-35,-1 1 0,1 0-1,1 1 1,-1 0 0,1 0-1,-11 14 1,3-2-63,-24 38 0,35-47 29,0 1 0,0 0 0,1-1 0,0 2 0,1-1 1,1 0-1,0 1 0,-2 21 0,5 96-51,0-114 82,0-7-11,15 255 377,20-6 124,-31-230-427,2 0-1,1 0 0,1-1 1,2 0-1,23 42 0,-28-57-78,1-1-1,1 0 0,-1 0 0,2 0 0,-1-1 0,1 0 0,1-1 0,0 0 0,0 0 0,0-1 0,1-1 0,0 0 0,0 0 1,20 7-1,-19-9-58,1-1 0,0 0 0,0 0 0,0-2 0,1 1 0,-1-2 0,0 0 0,0 0 0,1-1-1,-1-1 1,0 0 0,0-1 0,0 0 0,-1-1 0,1-1 0,-1 0 0,0 0 0,0-1 0,-1-1 0,1 0 0,13-12 0,-2-2-171,25-29 0,-48 49 223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11779,'43'-23'4392,"-43"23"-3095,9 3-1417,14 6-160,0 1 112,-11 2 184,-7-4 16,-5-4 48,-2-4-72,2 0-312,0 0-289,0-1 321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13243,'5'0'2775,"6"2"-777,-4 14-2226,1 9 273,-2 2 0,-1-1 1,-2 0-1,2 38 0,-10 114 427,1-82-170,5 107 40,2-166-316,1-1 1,1 0-1,17 57 1,-20-85-35,1 0 0,0 0 0,1-1 0,-1 0 1,1 0-1,1 0 0,-1 0 0,1 0 0,0-1 0,11 10 0,-13-13 5,0-1 1,0 0-1,0 0 1,0 0-1,0-1 0,1 1 1,-1-1-1,1 0 0,-1 0 1,1 0-1,0 0 0,-1-1 1,1 1-1,0-1 0,-1 0 1,1 0-1,0 0 0,-1-1 1,1 1-1,-1-1 0,1 0 1,0 0-1,-1 0 0,1 0 1,-1-1-1,5-2 0,-3 1 17,-1 0-1,1 0 1,-1 0-1,1-1 1,-1 0-1,0 0 1,0 0 0,5-7-1,24-43 156,-24 39-129,97-205 369,-79 158-348,17-37 22,54-185 0,-82 222-201,30-144-1491,-46 206 1466,0 0 0,1 0 0,-1-1 0,0 1 0,0 0-1,0 0 1,0 0 0,0-1 0,0 1 0,0 0 0,0 0 0,0-1-1,0 1 1,0 0 0,0-1 0,0 1 0,0 0 0,0 0 0,0-1-1,0 1 1,0 0 0,0 0 0,0-1 0,0 1 0,0 0 0,0 0-1,-1 0 1,1-1 0,0 1 0,0 0 0,0 0 0,0 0 0,-1-1-1,1 1 1,0 0 0,0 0 0,0 0 0,-1 0 0,1-1 0,0 1-1,0 0 1,-1 0 0,1 0 0,0 0 0,-1 0-1371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 11602,'-3'63'4650,"1"-43"-4563,2 0-1,0 1 1,1-1-1,0 0 1,6 22 0,-2-22-17,0 0 1,2-1 0,0 0 0,1 0-1,20 32 1,-23-43-70,1 0 0,0 0 0,1-1 1,0 0-1,0 0 0,0-1 0,1 0 0,-1 0 0,1-1 0,1 0 1,-1 0-1,1-1 0,0 0 0,16 4 0,-14-5 2,0 0 0,1-1 1,-1 0-1,1-1 0,-1-1 0,1 0 1,-1 0-1,1-2 0,-1 1 0,20-6 1,-24 5 42,0 0 0,0-1 1,0 0-1,-1 0 1,1 0-1,-1-1 1,0 0-1,0-1 1,0 1-1,-1-1 1,0 0-1,0-1 1,0 1-1,0-1 1,-1 0-1,0 0 1,0 0-1,3-9 1,-2 3 116,0-1-1,-1-1 1,-1 1 0,0 0 0,-1-1-1,-1 0 1,0 1 0,0-1-1,-2 0 1,0 1 0,0-1 0,-1 0-1,-1 1 1,0 0 0,-8-21 0,8 26-122,-1-1 1,1 1-1,-1 0 1,-1 0-1,0 0 1,0 1-1,0 0 1,-1 0-1,0 0 1,0 0-1,-1 1 1,0 0 0,0 1-1,0-1 1,-1 1-1,0 1 1,0 0-1,0 0 1,0 0-1,-1 1 1,1 0-1,-1 1 1,0 0-1,-10-1 1,7 2-70,-1 0 0,1 1 1,0 1-1,-1 0 0,1 1 0,0 1 0,-15 4 1,-2 3-212,-43 23 0,30-13 248,-14 7 1857,16 0-930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6593,'-39'37'2281,"30"-24"-910,9-12-1342,0 0 174,0-1 121,0 0 117,0 0 72,4 1 83,45 11-24,1-2 1,0-1 0,90 2 0,-69-11-511,0-3-1,80-14 1,7-17 430,-134 30-387,0-1-1,0-2 0,41-15 1,-54 19-62,5-3-42,-15 6-26,-1 0 1,0 0 0,0-1-1,1 1 1,-1 0 0,0-1-1,0 1 1,0 0 0,1-1 0,-1 1-1,0 0 1,0-1 0,0 1-1,0 0 1,0-1 0,0 1-1,0 0 1,0-1 0,0 1-1,0-1 1,0 1 0,0 0-1,0-1 1,0 1 0,0 0-1,0-1 1,0 1 0,-1 0 0,1-1-1,0 1 1,0 0 0,0-1-1,-1 1 1,1 0 0,0-1-1,0 1 1,-1 0 0,1 0-1,0-1 1,0 1 0,-1 0-1,1 0 1,-19-18-372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13291,'-1'0'138,"0"0"-1,-1 0 1,1 0 0,0 1-1,0-1 1,0 0 0,0 1 0,0-1-1,0 1 1,0-1 0,0 1-1,0-1 1,0 1 0,0 0 0,0-1-1,0 1 1,1 0 0,-1 0-1,0 0 1,0-1 0,1 1 0,-1 0-1,1 0 1,-1 0 0,0 2-1,1-1-99,1 1-1,0-1 0,0 0 0,0 1 0,0-1 0,0 0 1,0 0-1,1 0 0,-1 0 0,3 3 0,13 20-236,27 47 798,-4 2 0,52 134 1,-54-66 232,-5-13-449,-18-75-559,-15-52-46,1 0 0,0 1 1,0-1-1,0 0 0,0 0 1,1 0-1,-1 1 1,1-2-1,-1 1 0,1 0 1,0 0-1,-1 0 0,1-1 1,0 1-1,0-1 1,4 3-1,7 6-1769,12 14-13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678 368 8114,'3'0'410,"1"0"1,-1-1 0,0 1 0,0 0-1,0-1 1,0 0 0,0 0 0,0 0-1,3-1 1,-5 1-348,-1 1 1,1-1-1,0 1 0,-1-1 0,1 1 1,-1-1-1,1 1 0,-1-1 0,1 1 1,-1-1-1,1 0 0,-1 0 0,0 1 1,1-1-1,-1 0 0,0 1 0,1-1 1,-1 0-1,0 0 0,0 0 0,0 1 1,0-1-1,0 0 0,0 0 0,0 1 1,0-1-1,0 0 0,0 0 0,0 0 1,-1 1-1,1-1 0,0 0 0,0 0 1,-1 1-1,1-1 0,-1 0 0,1 1 1,0-1-1,-2-1 0,-5-7 487,0-1-1,-1 1 1,0 1 0,-16-14-1,5 4-190,-130-117 1130,121 113-1374,0 1 1,-2 2-1,-49-25 0,70 41-127,1 0 0,0 1-1,-1 0 1,1 0-1,-1 1 1,0 0 0,0 1-1,1 0 1,-1 0 0,0 1-1,1 0 1,-1 1 0,0 0-1,-15 5 1,23-7 9,-1 1 1,1 0-1,0-1 1,-1 1-1,1 0 0,0-1 1,0 1-1,0 0 1,-1 0-1,1 0 0,0 0 1,0 0-1,0 1 1,1-1-1,-1 0 1,0 0-1,0 1 0,1-1 1,-1 0-1,0 1 1,1-1-1,-1 0 1,1 3-1,-1 4-12,0-1 1,1 0-1,0 15 0,1 3-28,-2 34 9,8 252-147,15-143 192,4 49-5,-12 59 38,-10-114 55,-2-59 0,1 29 32,-31 101 25,23-205-138,-3 14 30,-21 59 0,12-44-2,7-15-16,8-32-21,0 0 0,-1 0-1,0-1 1,0 1 0,-9 16-1,8-20-5,-26 39 22,28-42-23,-1 0 1,0-1-1,0 1 0,0-1 1,0 1-1,0-1 0,0 0 1,0 0-1,-1 0 0,-5 2 1,7-4-4,-2 1-2,0 1-1,0-1 0,0 1 1,0 0-1,0 0 0,0 0 1,1 0-1,-5 5 0,7-7 2,1 0-1,0 0 1,0 0-1,0 0 1,0 0-1,0 1 1,0-1-1,0 0 1,0 0-1,0 0 1,0 0-1,0 0 1,0 1-1,0-1 1,0 0-1,0 0 1,0 0-1,0 0 1,0 0-1,0 1 1,0-1-1,1 0 1,-1 0-1,0 0 1,0 0-1,0 0 1,0 1-1,0-1 1,0 0-1,0 0 1,0 0-1,1 0 1,-1 0-1,0 0 1,0 0-1,0 0 0,0 0 1,0 0-1,0 1 1,1-1-1,-1 0 1,0 0-1,0 0 1,0 0-1,0 0 1,0 0-1,1 0 1,-1 0-1,0 0 1,15 3-148,0 0-1,28 2 1,-22-3 87,94 9 7,1-6 0,154-13 0,-258 7-259,0-1-1,0 0 0,0-1 0,0 0 1,-1-1-1,1 0 0,-1-1 0,20-12 1,-27 14 168,0-1 0,0 0 0,0 0 1,0 0-1,4-7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7266,'88'29'3332,"-54"-21"-2992,0-2 0,0 0 1,0-3-1,43 0 0,-60-3-52,-1-1 0,0-1 0,18-4 0,-28 5-164,-1-1-1,0 1 0,0-1 1,0-1-1,0 1 0,0-1 0,0 0 1,0 0-1,-1 0 0,0-1 0,0 1 1,7-8-1,-2-1 71,0-1 0,-1 0 1,0-1-1,-1 1 0,0-1 0,-2-1 1,1 1-1,-2-1 0,0 0 0,-1 0 0,0 0 1,-1 0-1,-1-1 0,-1-28 0,-1 27-158,0 0-1,-2 0 1,0 0 0,-1 1-1,0 0 1,-2 0-1,0 0 1,0 0-1,-2 1 1,0 0 0,0 0-1,-1 1 1,-16-19-1,19 27-9,-1 0 0,1 0 0,-1 0 0,0 0 0,0 1 0,-1 0 0,1 1 0,-1 0 1,0 0-1,0 1 0,-1 0 0,1 0 0,-1 1 0,-8-2 0,10 3-15,1 1 1,-1-1-1,1 1 0,-1 1 1,1-1-1,-1 1 1,1 0-1,0 1 0,-1-1 1,1 1-1,0 1 1,0-1-1,0 1 1,0 0-1,1 0 0,-1 1 1,1 0-1,0 0 1,-8 7-1,-1 5 89,0 1-1,1 0 1,1 1 0,0 0 0,2 1-1,0 1 1,1-1 0,1 1-1,1 1 1,-5 22 0,-3 25 288,-10 121 1,19-122-310,4 95-1,4-132-68,1 1-1,1-1 0,2 0 1,1 0-1,14 39 0,-17-60-17,0 1-1,1-1 0,0 0 1,1 0-1,-1 0 0,2-1 1,-1 0-1,9 8 0,-10-12-186,-1 0 0,1 0-1,0 0 1,1-1 0,-1 0 0,1 0-1,-1 0 1,1-1 0,0 1-1,0-1 1,0-1 0,0 1-1,1-1 1,10 1 0,6-2-1351,1 0 667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8746,'1'9'4401,"7"-2"-528,3 6-3305,2 3-536,-2 7 232,-6 16 224,-5 5 32,-9 25 176,-4 1-144,-2-2-200,0-3-8,2-23-384,6-12-312,7-11-320,0-12-576,3-14-1681,5-10 1961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600 389 832,'56'59'735,"-54"-57"-633,-1 0 0,1 0 0,0-1 0,0 1 0,0 0-1,0-1 1,0 0 0,1 1 0,-1-1 0,0 0 0,1 0 0,-1 0 0,0-1 0,1 1 0,-1-1 0,1 1-1,0-1 1,-1 0 0,1 0 0,-1 0 0,1 0 0,2 0 0,14 0 2184,-24-2 4737,-1-1-3511,-30-24-2823,14 6-504,-17-16 467,-62-44 1,46 45-475,-93-83 1,127 103-169,0 0-1,-1 2 1,-1 0 0,0 2 0,-47-19-1,26 12 14,39 17-9,-32-13 82,36 14-78,-1 1 1,0-1-1,1 1 0,-1 0 0,0-1 0,0 1 0,1 0 1,-1 0-1,0 0 0,0 0 0,0 0 0,1 0 1,-1 1-1,0-1 0,0 1 0,-2 0 0,3 0-59,1 0 1,-1 0-1,1 0 0,0 0 0,-1 0 0,1 0 1,0 0-1,0 0 0,0 0 0,0 0 1,0 0-1,0 0 0,0 0 0,0 0 0,0 0 1,0 0-1,0 0 0,0 0 0,1 0 0,-1 0 1,1 1-1,1 10-29,20 168-2,7 53 78,-14-144-13,9 59 78,6 163-1,-30-164-22,-25 199 0,-31 137 16,7 29 218,45-452-206,-3 43 6,8-91-71,-1-1 1,1 0-1,1 0 1,0 1-1,1-1 1,6 17 0,-8-26-14,0 1 1,0-1-1,1 0 1,-1-1-1,1 1 1,0 0-1,-1 0 1,1-1 0,0 1-1,0-1 1,0 1-1,2 0 1,16 13-4,-4-2 2,-4-2 0,1-1 0,1 0 1,0 0-1,28 13 0,-24-15 9,1-1 0,1-1 0,-1 0-1,1-2 1,0 0 0,0-1 0,0-1-1,30-1 1,-20-2 18,0-2-1,-1-1 1,1-2 0,-1 0-1,33-13 1,-18 6 91,48-7 0,-51 12-973,66-22-1,-83 18-805,-8-2 651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740 392 7682,'0'-16'978,"-2"0"0,1 0 0,-2 0 1,0 1-1,-1-1 0,-7-19 0,3 17-819,0 0 0,-2 0 0,1 1 0,-2 0 0,0 1 0,-1 1 0,-1 0 0,-15-15-1,17 20 55,-1 1 1,0 0-1,-1 1 0,1 0 0,-1 1 0,-1 0 0,1 1 0,-16-4 0,10 4 48,0 1 1,0 1-1,-1 0 1,1 2-1,-34 0 0,44 2-222,0 1 0,0 0-1,0 0 1,1 1-1,-1 0 1,1 1-1,-12 4 1,16-5-41,-1 0 0,1 1 0,0-1 0,0 1 0,0 0 0,1 0 0,-1 0 0,0 0 0,1 1 0,0 0 0,0-1 1,0 1-1,1 0 0,-1 0 0,-2 7 0,-5 18-40,1-1 1,1 2-1,-5 43 1,-2 92 53,10-95 6,-30 331 392,-16 224 401,46-560-1467,-20 88-1,17-95-1129,4-35 1217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12667,'29'-4'4265,"18"-7"-3881,17-1-480,21-4 152,-6 3 16,-8 2-64,-9-3 0,-5 3-8,1-2 0,2 0 0,6-2 24,4-6 56,2-11-280,0-7-616,-18-8-2353,5-4 2073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290 198 7794,'234'-38'3775,"-180"25"-3558,-1-2 0,66-28 0,-72 24 541,-12 5 727,47-26 1,-75 35-1245,9-5 312,-11 11-173,-7 8 107,-20 62-60,6-28-404,2 1 0,2 1 0,2 0 0,2 0 0,-3 56 0,11 333 25,5-212-27,-5-199 1,-24 672 1758,18-649-1583,-1-1 1,-16 54-1,18-82-134,-1-1 0,0 0 0,-1-1-1,-1 1 1,0-1 0,-1-1 0,-1 1-1,0-1 1,-13 13 0,14-19 5,0-1 1,0 0-1,0-1 1,-1 0-1,0 0 1,0-1 0,0 0-1,-1-1 1,0 0-1,0-1 1,0 0-1,0-1 1,0 0-1,-1 0 1,1-1-1,-19-1 1,-5-3-153,1 0 0,0-3 0,0 0 0,-40-14 0,30 5-494,0-2-1,2-2 0,0-2 0,-56-38 0,75 40 354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17100,'44'18'5889,"5"1"-5865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24 187 11458,'1'170'5308,"-18"220"-2064,14-356-2967,1-22-220,1 1 0,0-1 0,1 1 0,0-1 0,1 1 0,3 12 0,-4-25-66,0 1 1,0-1 0,0 1-1,0-1 1,0 1 0,0 0-1,0-1 1,0 1-1,1-1 1,-1 1 0,0-1-1,0 1 1,1-1 0,-1 1-1,0-1 1,1 0 0,-1 1-1,0-1 1,1 1-1,-1-1 1,1 0 0,-1 1-1,1-1 1,-1 0 0,1 1-1,-1-1 1,1 0 0,-1 0-1,1 0 1,-1 1 0,1-1-1,-1 0 1,1 0-1,0 0 1,1-1-26,0 1-1,0-1 1,-1 0 0,1 0 0,0 0-1,-1 0 1,1 0 0,-1 0-1,1 0 1,-1 0 0,2-3 0,20-22-50,-2 0 1,0-2-1,-2-1 1,16-32 0,4-5 88,185-268 125,-211 313-140,-2 0 0,0 0 0,-1-1 0,-1-1 0,-1 1 0,-1-2 0,-2 1 0,0 0 0,-1-1 0,1-35 0,-5 54-165,0 4 107,1 1 0,-1-1 1,0 0-1,0 0 0,0 0 0,0 0 1,0 0-1,0 0 0,0 1 0,-1-1 0,1 0 1,0 0-1,0 0 0,-1 0 0,1 0 1,0 1-1,-1-1 0,1 0 0,-1 0 1,0 0-1,-4-2-512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2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10882,'-21'158'4405,"-12"137"-2575,30-244-1449,3-1 1,2 1-1,15 89 1,-14-123-298,1 0 1,1 0-1,0 0 1,1-1-1,10 18 0,-15-32-72,0 0-1,0 0 0,0 0 0,0 0 0,1-1 0,-1 1 0,1 0 0,-1-1 0,1 1 0,0-1 0,0 1 1,0-1-1,-1 0 0,1 0 0,0 0 0,0 0 0,1 0 0,-1 0 0,0 0 0,0-1 0,0 1 1,1-1-1,-1 0 0,0 1 0,0-1 0,1 0 0,-1 0 0,0-1 0,0 1 0,1 0 0,-1-1 0,0 1 1,0-1-1,0 0 0,0 0 0,0 0 0,0 0 0,0 0 0,0 0 0,2-2 0,9-6 4,-1-1-1,-1 0 1,1 0-1,16-22 1,-16 19-4,8-10 18,-1 0 0,0-1 0,-2-1 0,-1 0 0,-1-2 0,-1 0 0,12-34 0,-20 44 11,-1 0-1,0 0 0,-2-1 0,0 1 0,-1-1 0,-1 0 0,0 0 1,-1 1-1,-1-1 0,-1 0 0,-1 0 0,0 1 0,-10-29 0,8 35-149,0 0-1,-2 0 0,1 1 1,-1 0-1,0 0 0,-1 0 1,-1 1-1,1 0 0,-1 1 0,-1 0 1,1 0-1,-2 1 0,1 0 1,-17-8-1,-29-6-85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5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99 644 4521,'-26'15'2832,"18"-11"-2273,1 0-1,0 0 1,0 1 0,0 0-1,1 0 1,0 0 0,0 1 0,-9 10-1,14-15-556,1 0 0,-1 0 0,1 0 0,-1 0 0,1 1-1,0-1 1,0 0 0,-1 0 0,1 0 0,0 0 0,0 0 0,0 0-1,0 0 1,1 0 0,-1 1 0,0-1 0,0 0 0,0 0 0,1 0 0,-1 0-1,1 0 1,-1 0 0,1 0 0,-1 0 0,1 0 0,0 0 0,-1 0-1,1-1 1,0 1 0,0 0 0,-1 0 0,1-1 0,0 1 0,0 0-1,1 0 1,3 3-48,0-1 0,1 0 0,-1 0-1,11 4 1,6 0-41,0-1-1,0-1 1,31 2-1,-19-2 65,-6-1 90,42 0 1,-59-4-12,1-1 1,0 0 0,-1 0 0,0-1-1,1-1 1,19-7 0,-12 1 100,-1-1 0,0 0 0,-1-1 0,0-1 0,-1-1 1,0 0-1,-1-1 0,-1-1 0,0 0 0,-1-1 0,0 0 0,15-29 0,-13 20 105,-2-1 1,-2 0-1,0-1 1,-1 0-1,-2 0 0,-1-1 1,-1-1-1,4-42 1,-10 55-202,1 0 0,-2 0 0,0 0 0,-1 0 0,-1 1 0,0-1 0,-1 1 0,-1-1 0,0 1 0,-1 1 0,-1-1 0,0 1 0,-1 0 0,-1 0 0,-14-18 0,20 29-43,-1-1-1,1 0 1,-1 1 0,1 0 0,-1 0-1,0 0 1,0 0 0,0 0 0,-1 1 0,1 0-1,-1 0 1,1 0 0,-1 1 0,0-1 0,0 1-1,1 0 1,-1 0 0,0 1 0,0-1-1,0 1 1,0 0 0,0 1 0,0-1 0,0 1-1,1 0 1,-1 0 0,0 1 0,0-1-1,1 1 1,-1 0 0,1 0 0,0 1 0,-1-1-1,1 1 1,-4 3 0,-9 9-18,1 0 0,1 1 0,-27 34 0,-30 61-81,26-39-17,27-44 55,-68 110-156,76-116 166,0 0 1,1 1-1,1 0 0,-9 38 1,8-13-4,3 0 1,2 0-1,1 66 1,5-77 38,2-1 0,1 1 1,2-1-1,2 0 0,12 36 0,-14-57 2,0 0 0,1-1 0,1 0 0,0 0 0,1 0 0,1-1 0,0-1 0,0 1 0,1-2 0,1 0 0,21 17 0,-7-10-97,0-1 0,2-2 0,-1 0 0,2-2 0,30 10 0,-47-19-484,-1 0-1,1-1 1,0 0 0,0-1-1,0 0 1,0-1-1,0-1 1,1 1 0,-1-2-1,21-3 1,36-13-1191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11210,'20'41'4153,"-8"-27"-3265,15-14-1376,38-17 296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5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138 366 7394,'-7'-4'702,"0"0"1,0 1-1,0-1 1,-1 1-1,1 1 1,-1-1-1,0 1 1,-10-1-1,3-2-637,12 4-57,0 0 1,0-1-1,0 1 1,0 1-1,0-1 1,-1 0-1,1 1 1,-4 0-1,7 0-11,-1 0 1,1 0-1,-1 0 0,0 0 0,1 0 1,-1 1-1,1-1 0,-1 0 0,1 0 1,-1 1-1,1-1 0,-1 0 0,1 1 0,-1-1 1,1 1-1,-1-1 0,1 1 0,0-1 1,-1 0-1,0 2 0,1-1-11,-1 1-1,1-1 1,-1 1 0,1-1-1,0 1 1,-1-1 0,1 1-1,0 0 1,0-1 0,0 1-1,1 2 1,0 3-19,0 0 0,1 0 0,0 0 0,0 0 0,1 0 0,0 0 0,7 11 0,33 45-41,-16-25 48,1 3 23,-2 2 0,-2 1 0,27 70 0,-13 1 22,26 143 0,-47-181-9,-14-64-8,0 3 13,1-1-1,0 0 0,0 0 0,2 0 0,0 0 0,13 22 0,-18-36-12,-1 0-1,1 0 0,-1 0 0,1-1 1,-1 1-1,1 0 0,0-1 1,-1 1-1,1-1 0,0 1 1,0-1-1,-1 1 0,1-1 1,0 1-1,0-1 0,0 0 1,-1 1-1,1-1 0,0 0 0,0 0 1,0 0-1,0 1 0,0-1 1,1 0-1,0-1 19,-1 1 1,0-1-1,0 1 0,1-1 0,-1 0 1,0 0-1,0 1 0,0-1 0,0 0 1,0 0-1,0 0 0,0 0 0,0 0 1,1-2-1,2-3 112,-1 0-1,1 0 1,-1 0 0,0-1-1,2-10 1,16-77 1070,13-150-1,-21 134-847,-10 90-297,72-466 571,-68 455-603,2 1 0,0-1 0,2 2 0,20-40 0,-21 52-256,0 0 0,0 1-1,2 0 1,0 1 0,1 1 0,0 0-1,1 0 1,18-13 0,-31 26 115,0 0-1,0 0 1,0 0 0,1 0 0,-1 1 0,0-1-1,0 0 1,0 1 0,1-1 0,-1 1 0,0-1-1,1 1 1,-1 0 0,0-1 0,1 1 0,-1 0-1,1 0 1,-1 0 0,0 0 0,1 0 0,-1 0-1,0 0 1,1 1 0,-1-1 0,1 0-1,-1 1 1,0-1 0,0 1 0,3 1 0,18 19-889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8082,'1'-3'303,"-1"1"1,1-1 0,0 0-1,0 1 1,0-1 0,0 1 0,0-1-1,1 1 1,-1-1 0,1 1-1,-1 0 1,1 0 0,0 0-1,2-2 1,32-30-96,-30 29-96,0 0 0,0 1 0,1-1 0,-1 1 0,1 1 0,10-5 0,-13 7-69,-1 0-1,0 0 1,1 1 0,-1-1 0,1 1-1,-1 0 1,1 0 0,-1 0-1,1 1 1,-1-1 0,0 1 0,1-1-1,-1 1 1,0 0 0,1 1-1,-1-1 1,4 3 0,-1-1 7,0 0 1,0 1-1,-1-1 0,1 1 1,-1 1-1,7 7 1,-9-9-27,-1 0 1,0 0 0,0 0 0,-1 0 0,1 0-1,-1 0 1,1 1 0,-1-1 0,0 1 0,0-1-1,-1 1 1,1-1 0,-1 1 0,0-1-1,0 5 1,-1 14 93,-1 0 1,-1-1-1,-1 0 0,-14 41 0,-40 79 317,18-48-274,20-46 81,-2-1 1,-32 49-1,52-93-223,1 1 1,0-1-1,0 0 0,0 0 1,0 1-1,0-1 0,0 1 1,1-1-1,-1 1 0,1-1 0,0 1 1,0-1-1,0 1 0,0-1 1,0 1-1,0-1 0,1 1 1,0 3-1,1-2 5,0 0 0,-1-1 0,1 1 0,1 0 0,-1-1 0,1 1 0,-1-1 0,1 0 1,0 1-1,4 2 0,2 1-1,1 0 1,-1 0 0,1-2 0,0 1-1,0-1 1,1 0 0,20 5-1,-20-7 14,1-1-1,0-1 0,0 0 0,0 0 1,0-1-1,20-3 0,71-17 188,-57 9-267,92-22-1245,-4-3-4137,-73 19 3631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2758 6937,'6'-5'2457,"0"-10"-1652,0 0 0,6-28 0,81-451 2507,-70 344-2752,127-631 1525,-59 477-1709,-69 236-305,205-527 154,-199 526-214,-12 28 38,23-51 144,-33 81-135,0 0-1,0 1 1,1 0 0,0 0 0,15-15-1,-21 24-52,-1 1 0,1-1-1,0 0 1,-1 1 0,1-1-1,0 1 1,-1-1-1,1 1 1,0-1 0,0 1-1,0-1 1,0 1 0,0 0-1,-1 0 1,1-1-1,0 1 1,0 0 0,1 0-1,-1 0 0,-1 0-1,1 0 1,-1 1 0,1-1-1,-1 0 1,1 0-1,-1 1 1,1-1-1,-1 0 1,0 1-1,1-1 1,-1 1 0,1-1-1,-1 0 1,0 1-1,0-1 1,1 1-1,-1-1 1,0 1-1,0-1 1,1 1 0,-1 0-1,1 4 23,1 0 1,-2 0-1,1 0 1,0 0-1,-1 6 0,-6 138 298,0-20-245,43 392 136,-24-397-124,17 148 77,15 148 5,-25-255-16,-13-119-105,4 15 50,3 0-1,25 70 0,-27-95-58,-3-3-4,-8-28-38,0 0-1,0 0 1,1 0 0,-1 0-1,1 0 1,0-1-1,0 1 1,1 0 0,-1-1-1,1 0 1,0 0-1,7 8 1,-10-12-13,0 0-1,0 1 1,1-1 0,-1 0-1,0 1 1,0-1 0,1 0-1,-1 0 1,0 1 0,0-1-1,1 0 1,-1 0 0,0 0-1,1 1 1,-1-1 0,0 0 0,1 0-1,-1 0 1,0 0 0,1 0-1,-1 0 1,1 1 0,-1-1-1,0 0 1,1 0 0,-1 0-1,1 0 1,-1-1 0,0 1-1,1 0 1,-1-11-1696,-1 6-34,-4-30 586,-10-45 513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5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13195,'50'21'4449,"11"-15"-4217,8-7 48,8-2 136,-11-16-104,7 5-192,2-7 16,-3 3-352,-1 5-280,-13 3-480,-5 10-385,-14 1 865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6121,'-19'32'2254,"18"-31"-2147,0 0 0,1 0-1,-1 0 1,0 0 0,0 0-1,0 0 1,0 0 0,-1 0 0,1 0-1,0 0 1,0-1 0,0 1-1,-1 0 1,0 0 0,-7 3 7,1 3-512,2 0 2714,14-2 750,10 3-2581,20 13-56,2-3-1,56 19 1,-62-28-365,-1-2 0,48 5-1,-59-10-288,-1-1 0,1-2 0,-1 0-1,0-1 1,24-5 0,2-7-289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69 652 6201,'-6'9'690,"0"0"0,-1 0-1,0-1 1,-9 9-1,2-3 22,3-10 527,10-4-306,6 1-256,-1 0-556,7 1 13,0 1 1,1 0 0,-1 1-1,0 0 1,15 8 0,-15-6-73,-1-2 0,1 1 0,-1-1-1,1-1 1,0 0 0,1 0 0,18 1 0,-7-3-1,0 0 1,1-1-1,-1-2 1,25-4-1,-35 4-20,-1-1-1,0-1 1,0 0 0,-1 0-1,1-1 1,-1-1 0,0 0 0,0-1-1,15-11 1,-13 6 48,0-1 0,0 0 0,-1-1-1,12-19 1,36-64 242,-43 67-215,-2-1-1,-1 0 1,-1-1-1,-2 0 1,9-42-1,-16 58-43,-1 1-1,-1 0 0,-1-1 0,0 0 1,-1 1-1,-1-1 0,0 1 1,-1-1-1,-1 1 0,0 0 1,-1 0-1,-1 0 0,-11-25 0,13 35-35,0 0-1,0 0 1,-1 0-1,1 0 1,-1 0-1,0 1 1,0-1-1,-1 1 1,1 0-1,-8-4 0,9 6-25,0 1 0,0-1-1,-1 1 1,1 0 0,0 0-1,-1 0 1,1 0-1,-1 0 1,1 1 0,-1-1-1,0 1 1,1 0-1,-1 0 1,1 1 0,-1-1-1,1 1 1,-1 0 0,-4 1-1,-2 2-11,1 0-1,-1 0 1,1 1 0,0 0-1,0 1 1,0 0 0,-15 14-1,0 5-3,-24 29 0,19-20 28,-75 79 30,-23 26 13,117-127-37,1 1 0,0 1 0,1-1 1,0 1-1,1 1 0,1-1 0,0 1 0,1 0 1,1 0-1,0 1 0,-2 24 0,4-11 64,1-1-1,1 1 0,2-1 0,0 1 1,11 41-1,-8-48-38,2-1 0,1 0 0,0-1 0,1 0 0,1 0-1,2-1 1,-1-1 0,2 0 0,1 0 0,0-1 0,1-1 0,30 26 0,-18-20-47,1-1 0,2-1 0,-1-1 0,2-2 1,0-2-1,2 0 0,49 14 0,-63-24-11,0-1 0,1-1 0,-1 0 0,1-2-1,0 0 1,0-1 0,-1-1 0,36-7 0,-7-2-320,-1-3 0,64-26 0,-35 7 51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14819,'1'32'5417,"-11"-15"-4024,23-7-2498,4-5-495,8 3-1121,-9 1 1673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675 644 9898,'0'-7'842,"0"1"0,0-1 0,1 0 0,1-6 0,-1 6-793,1 1 0,0 0 0,0 0-1,0 0 1,1 0 0,0 0 0,5-8 0,-6 13-38,-1-1 1,0 1-1,1 0 0,-1-1 0,0 0 0,0 1 1,0-1-1,-1 1 0,1-1 0,0 0 1,0 0-1,-1 1 0,1-1 0,-1 0 0,0 0 1,1 0-1,-1 0 0,0 0 0,0 1 1,0-1-1,-1 0 0,1 0 0,0 0 0,-1 0 1,1 0-1,-1 1 0,1-1 0,-2-3 1,-10-23 446,0 0 1,-2 0-1,-1 1 1,-27-37 0,27 41-173,-14-17 194,0 1 1,-3 1 0,-70-65 0,91 93-453,0 0 0,-1 2 0,0-1 0,0 2 0,-1-1 0,-15-5 0,24 11-31,-1 0 0,1 1 0,-1-1 0,0 1 0,0 0 0,0 0 0,0 1 0,0 0 0,0 0 0,0 0 0,1 0 0,-1 1 0,0 0 0,0 0 0,0 0 0,0 0 0,1 1 0,-1 0 0,1 0 0,-1 0 0,-7 6 0,1 0 54,2 1 0,-1 0 0,1 1 0,0 0 0,1 1-1,0-1 1,1 1 0,0 1 0,1 0 0,0 0 0,-7 24-1,-1 10 187,-15 94-1,19-82-253,-24 235 33,27 8 33,6-227-30,2 574 408,3-584-339,4 188 107,-8-247-207,0 66 80,1-65-123,-1 0 1,1 0-1,1 0 1,-1-1-1,1 1 0,0 0 1,0-1-1,0 0 1,5 8-1,-7-12 27,0-1 0,1 0 1,-1 1-1,0-1 0,0 0 0,0 0 0,0 1 1,0-1-1,1 0 0,-1 1 0,0-1 0,0 0 0,1 0 1,-1 0-1,0 1 0,0-1 0,1 0 0,-1 0 0,0 0 1,1 0-1,-1 1 0,0-1 0,0 0 0,1 0 0,-1 0 1,0 0-1,1 0 0,-1 0 0,0 0 0,1 0 0,-1 0 1,0 0-1,1 0 0,-1 0 0,0 0 0,1 0 1,-1 0-1,0 0 0,1-1 0,-1 1 0,0 0 0,1 0 1,-1 0-1,0 0 0,1-1 0,7-14-831,-1-13 463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13219,'7'-89'5033,"21"87"-2697,33 1-2368,20-4-48,16 5 224,-9-1-16,-7 1-96,-10 0 48,-19-5-344,3 2-264,-7-5 664,-6-2-360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17124,'1'48'6073,"-10"-27"-5449,17 2-576,18-12-504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6233,'98'-32'1773,"-90"30"-1866,-1 0 1,1 1-1,0 0 1,7-1-1,1-1-16,-15 1 464,0 1 0,0 0 0,-1-1 0,1 1 0,0-1 0,0 0 0,-1 1-1,1-1 1,-1 0 0,1-2 0,2-11 2630,0-20-2478,-3 22 6418,6 208-6695,13 247-93,-17-402-136,1 4-3,9 49 0,-10-82-5,0 0 1,1-1-1,0 1 1,1-1-1,0 1 0,1-1 1,0-1-1,1 1 0,11 15 1,-14-21 1,1-1 1,-1 0 0,1 1 0,0-1-1,0-1 1,0 1 0,1 0-1,-1-1 1,1 0 0,-1 0 0,1 0-1,0-1 1,-1 0 0,1 0-1,0 0 1,0 0 0,0-1 0,0 1-1,0-1 1,0-1 0,0 1-1,0-1 1,0 1 0,9-4 0,-4 1 8,0-1 1,1 0-1,-2-1 1,1 0-1,0 0 1,-1-1-1,0-1 1,0 1-1,-1-1 1,10-11-1,-3 0 44,0 0 0,-2-1-1,-1-1 1,0 0 0,-1 0 0,15-42-1,33-141 333,-45 147-288,-2 9-138,153-546-1246,-161 576-738,6-30-1,-6 32 768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19004,'0'89'6401,"4"5"-6081,12 7-336,-12-3-80,-4 0-144,-4-9-288,-6-3-88,3-7 352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7 187 11114,'-6'0'3427,"8"4"-3242,-1-3-272,-1-1 38,2 1 90,14 5 82,1-1 0,-1-1-1,24 4 1,-29-6-80,6 0 1,0-1 1,0-1 0,0 0 0,0-1 0,0-1 0,-1-1 0,1 0 0,0-1 0,16-6 0,-9 2-38,0 2 0,48-5 0,3 8-134,-41 3 146,0-1 0,0-2 0,57-12 0,-82 12-232,0 0 0,1 0 0,-2 0 0,1-1 0,0-1 0,-1 1-1,0-1 1,0-1 0,0 0 0,-1 0 0,1 0 0,-2-1-1,1 0 1,-1 0 0,0-1 0,0 1 0,-1-1 0,5-9-1,2-18-502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12147,'169'-46'3808,"-129"52"-4040,5 1-64,38 2 488,-17-3 72,4-2-8,1-2-112,-8-1-39,30 4-105,5-2-265,-2-3-559,11-8 504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10882,'-120'146'3569,"113"-90"-3657,4 10 112,0 17 144,0-2 16,1 0 48,0-9-72,-1-15-56,3-1-8,2-13 72,4 0-184,3-11-664,-3-3-552,8-3 672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13171,'0'-1'139,"1"0"1,0 0-1,0 1 0,-1-1 1,1 0-1,0 1 1,0-1-1,0 1 0,0-1 1,0 1-1,-1 0 0,1-1 1,0 1-1,0 0 1,0 0-1,0-1 0,0 1 1,0 0-1,0 0 1,0 0-1,0 0 0,0 0 1,0 0-1,0 1 1,0-1-1,0 0 0,0 0 1,1 1-1,1 1-101,-1-1-1,1 1 1,-1 0-1,1 0 1,-1 0-1,0 0 1,0 0-1,0 1 1,3 3-1,2 6-151,-1-1 0,0 1 0,7 20 0,-10-19 190,0 1 1,0 0-1,-2 1 1,0-1-1,0 0 1,-1 0-1,-4 28 1,1-13 11,-24 457 431,32 4-405,-3-457-106,1 0-1,7 33 1,-9-63-16,0 1 1,0-1-1,0 0 1,0 0-1,1 1 1,-1-1-1,1 0 1,0 0-1,0-1 1,0 1-1,0 0 1,0 0 0,4 2-1,-5-4-4,1 0 0,0 0 0,0 0 0,0 0 0,1 0-1,-1 0 1,0-1 0,0 1 0,0-1 0,0 1 0,1-1 0,-1 0 0,0 0 0,0 0 0,1 0 0,-1 0 0,0 0-1,0-1 1,1 1 0,2-2 0,5-2-10,1 0 0,-1 0 0,0-1-1,0-1 1,-1 0 0,1 0 0,16-15-1,-8 4 17,-1-1-1,26-33 1,3-13 7,44-56 30,-85 115-27,1-1 0,-1 1 0,1 1 0,-1-1 1,2 1-1,-1 0 0,0 0 0,12-5 0,-16 8-3,1 0 0,-1 1 0,0-1 0,1 0 0,0 1 0,-1 0 0,1 0 1,-1-1-1,1 2 0,-1-1 0,1 0 0,0 0 0,-1 1 0,1-1 0,-1 1 0,0 0 0,1 0 0,-1 0 0,1 0 0,-1 0 0,0 0 0,0 1 0,0-1 0,0 1 0,0 0 0,0-1 0,3 5 1,3 6 34,-1 0 1,0 0 0,-1 0 0,0 1 0,-1 0 0,0 1 0,3 19-1,2 1 70,9 37 157,10 74 0,-18-78-410,33 108 0,-42-172-77,-2-1 17,0 0 1,1 0 0,-1 0-1,1 0 1,0 0 0,0 0 0,0 0-1,0 0 1,0-1 0,0 1-1,0 0 1,0-1 0,1 1-1,-1-1 1,4 3 0,4-6-825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17412,'16'15'5777,"9"-1"-6385,12 0-584,9 9-497,1-3-951,-12-25 1719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9498,'6'-2'635,"1"0"-1,-1 1 1,1 0 0,-1 0-1,9 0 1,-12 1-626,0 0-1,0 1 1,0-1-1,0 1 1,0 0-1,-1 0 1,1 0-1,0 0 1,0 0 0,-1 0-1,1 1 1,-1-1-1,1 1 1,-1 0-1,3 3 1,2 2-184,0 1-1,-1 0 1,-1 0 0,1 0 0,-1 1 0,-1 0-1,1 0 1,-1 0 0,-1 1 0,0-1 0,3 18-1,-3-12 331,-1 0-1,-1 0 0,-1 0 0,0 0 0,0 0 0,-2 1 0,-4 19 0,3-15 455,0 0-1,1 0 0,0 1 0,3 23 1,13 80 916,-6-60-1327,-5-33-124,-1-6-20,11 48 0,-12-68-58,1 1 0,-1-1 0,1 1 0,0-1 0,1 0 0,0 0 0,-1 0 0,1 0 1,1-1-1,-1 1 0,1-1 0,0 0 0,0 0 0,6 5 0,-7-7 0,0 0-1,1 0 1,0-1 0,-1 1 0,1-1-1,0 0 1,0 1 0,0-2 0,0 1-1,0 0 1,0-1 0,0 0-1,0 0 1,0 0 0,0 0 0,0-1-1,0 1 1,0-1 0,-1 0-1,1 0 1,0-1 0,0 1 0,-1-1-1,1 0 1,-1 0 0,1 0-1,-1 0 1,5-5 0,6-5 12,-1 0 1,-1 0 0,0-2-1,20-28 1,131-194 590,-108 156-229,-4-3 1,-3-2 0,-4-2-1,46-130 1,-53 127-351,-18 46-523,23-80-1,-37 102-281,-6 11 321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10722,'19'113'4131,"44"143"-2172,-57-237-1820,1 0 0,0-1 1,17 31-1,-21-45-119,-1 0 0,1 0 0,0 0 0,0 0 0,0 0 0,0-1 0,1 1 0,-1-1 0,1 0 0,0 0 0,0 0-1,0-1 1,0 1 0,1-1 0,-1 0 0,1 0 0,-1-1 0,1 1 0,0-1 0,7 1 0,-2-2-3,1-1-1,-1 0 1,0 0 0,1-1-1,-1 0 1,0-1 0,0 0 0,0-1-1,-1 0 1,1-1 0,9-5 0,-2-1 6,0-1 0,0-1 1,-1 0-1,22-24 0,-20 17 41,-1-2 0,-2 0 0,0-1 0,-1 0 0,-1-2 0,19-49 0,-28 62 83,0 0-1,-1-1 0,-1 1 0,0 0 0,0-1 1,-1-13-1,0 22-57,-1 1 1,-1-1 0,1 1-1,0-1 1,-1 1-1,0-1 1,0 1-1,0 0 1,0-1-1,0 1 1,-1 0-1,1 0 1,-1 0-1,0 0 1,0 0-1,0 0 1,0 1-1,-1-1 1,1 1 0,-1-1-1,0 1 1,1 0-1,-1 0 1,0 0-1,-6-3 1,1 2 9,-1 1 1,0 0 0,1 0-1,-1 0 1,0 1 0,0 1-1,0-1 1,-12 2 0,-74 13-117,77-11-30,-227 50-477,176-42 547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9938,'-6'3'1221,"5"-3"-994,0 1 0,0-1 0,-1 0 0,1 1 0,0 0 0,0-1 0,0 1 0,0 0 0,0-1 0,0 1 0,0 0 0,0 0 0,0 0 0,0 0 0,0 0 0,1 0 0,-2 2 0,3-2-214,-1-1 1,1 1 0,0-1 0,0 1 0,0 0 0,0-1 0,0 0 0,0 1 0,0-1-1,0 0 1,0 1 0,0-1 0,0 0 0,0 0 0,1 0 0,-1 0-7,28 3 135,36 0-1,27 3 361,29 12-417,-18-1 87,178 7 0,-117-28-322,-97-2-4515,-69 5 3434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9762,'-15'44'4185,"4"-9"-1704,27 4-2129,11-9-152,16-5-96,14-1 0,22-4-40,5-4-32,1-15 40,-7 5-184,-22-12-416,-2-2-633,-1 4 681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736 296 6825,'13'1'4295,"-29"-3"-599,5 1-3549,0 1 0,0 1 0,0 0-1,0 0 1,1 1 0,-1 0-1,0 1 1,1 0 0,0 1-1,-1 0 1,1 1 0,1 0 0,-1 0-1,1 1 1,0 0 0,-10 9-1,0 4-158,0 1 1,1 0-1,-22 33 0,-38 74 8,13-18 161,28-55-39,6-9 73,2 2 0,-33 70 0,35-49 104,3 1 0,-22 105 1,26-70 10,-7 117-1,23-174-291,2 0 0,2 0 0,2 0 0,9 55 0,-8-87-30,0 0 0,1-1 0,0 0-1,1 1 1,1-2 0,0 1-1,1-1 1,1 0 0,0 0 0,1-1-1,0 0 1,0 0 0,1-1 0,1-1-1,0 0 1,1 0 0,15 10-1,-9-9-1,1-1-1,0-1 0,0-1 0,1 0 0,0-1 0,0-2 0,1 0 0,34 4 0,-39-8 24,0 0-1,0-1 0,0-1 1,0 0-1,0-1 0,0-1 1,0-1-1,-1 0 1,1-1-1,-1 0 0,0-1 1,17-11-1,-2-2 62,0-2-1,-1-2 1,-2 0 0,38-42-1,89-121 317,-89 100-81,77-139 1,-112 168-111,-2-1 1,-3-2 0,33-115-1,61-288 1147,-108 416-1297,-2-1 0,-2 0 0,-2-1-1,-2-66 1,-4 91-5,-1 0 0,0 1 0,-2 0 0,-1-1 0,-1 1 0,0 1 0,-2-1 0,-1 1 0,0 1 0,-24-39 0,28 53-23,-1-1 1,0 1-1,0 0 1,0 0-1,-1 1 1,0-1-1,0 2 1,-1-1-1,1 1 1,-1 0-1,0 0 0,-1 1 1,1 1-1,-1-1 1,0 1-1,0 0 1,0 1-1,0 0 1,0 1-1,0 0 1,-11 0-1,-9 2-209,0 1 0,0 1 0,1 1 1,-30 9-1,-109 42-720,38 0 2290,-6 4-645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 9482,'-6'5'2776,"1"-1"-146,6-2-1780,0-2-1147,3-2 166,13-2 200,195-43 1029,-143 35-820,79-4 0,-104 14-343,58-4 567,-89 5-738,-1-1 0,0-1 1,0 0-1,0-1 0,22-9 0,-16 1-400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13907,'2'3'4673,"29"2"-4161,13-2-536,31 5 120,26 7 64,0 6-96,-6 1-40,-14-2 232,-23-2-272,2-9-40,7-1-600,19-7 296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12611,'4'100'4689,"-14"9"-3345,-1 13-1152,-3 33-72,-10-15 0,-9-5 0,-8-11 8,1-44-40,8-16 8,-3-18-80,-5-8-144,-6-10-64,2-1 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4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38 485 9034,'-12'7'1722,"-9"4"990,16-11-2147,8-8-982,5-7 409,-1-1-1,0 0 1,-2 0-1,1 0 0,4-31 1,-5 21 540,13-35 1,-8 39-367,1 0 1,0 0-1,2 2 0,0-1 1,1 1-1,2 1 0,0 1 1,0 0-1,2 1 0,0 1 1,32-22-1,-44 34-169,0 1-1,0 0 1,0-1-1,0 2 0,1-1 1,-1 1-1,1 0 1,0 0-1,0 1 1,0 0-1,-1 0 1,1 1-1,0 0 0,0 0 1,0 1-1,0-1 1,0 1-1,0 1 1,-1-1-1,1 1 1,0 1-1,-1-1 0,8 5 1,-2 0 10,0 0 0,-1 0 0,0 1 0,-1 1 0,0 0 0,0 0 0,-1 1 0,0 0 0,0 1 0,-2 0 0,1 0 0,-1 0 0,6 15 0,8 21 193,-2 0-1,14 56 0,-23-69-43,25 87 9,-6 2 1,23 215-1,-43-235-38,-5-32 26,26 127 1,-28-191-160,-2-3-13,1 1-1,0-1 1,0 1 0,1-1 0,0 0-1,-1 0 1,1 0 0,0 0 0,1 0-1,3 5 1,-6-9-71,0 0 1,0 0-1,0 0 0,1 1 1,-1-1-1,0 0 0,0 0 0,0 0 1,0 0-1,1 0 0,-1 0 0,0 0 1,0 0-1,0 0 0,0 1 1,1-1-1,-1 0 0,0 0 0,0 0 1,0 0-1,1 0 0,-1 0 0,0 0 1,0 0-1,0 0 0,1 0 0,-1-1 1,0 1-1,0 0 0,0 0 1,0 0-1,1 0 0,-1 0 0,0 0 1,0 0-1,0 0 0,0 0 0,1-1 1,-1 1-1,0 0 0,0 0 1,0 0-1,0 0 0,0 0 0,0-1 1,0 1-1,1 0 0,-1 0 0,0 0 1,0-1-1,0 1 0,0 0 1,0-2-618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10146,'-16'5'3756,"-11"9"-3007,15-8 173,-3 4-559,0 2 0,0-1 1,1 2-1,0 0 0,1 1 0,-14 19 1,0-2-108,-56 62-160,5 3 0,3 4 0,-93 168 0,142-214 2170,5-2-1179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4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 6585,'34'-42'1949,"-34"41"-1919,1 0-1,-1 0 1,0 0 0,0 0-1,1 0 1,-1 0 0,0 0-1,0 0 1,0 0 0,0 0-1,0 0 1,0-1 0,-1 1-1,1 0 1,0 0 0,0 0 0,-1 0-1,1 0 1,-1 0 0,1 0-1,-1 0 1,1 0 0,-2 0-1,-18-22 910,13 15 376,6 7-1010,1-1 1,-1 1-1,0 0 0,0 0 1,0 0-1,0 0 1,0 0-1,0 0 0,0 0 1,0 1-1,-1-1 1,1 0-1,0 1 0,0-1 1,-1 0-1,1 1 1,0 0-1,-1-1 0,1 1 1,0 0-1,-1-1 1,1 1-1,-2 0 0,1 11-270,5 213 90,51 370-1,-52-582-118,17 84 32,-16-83-36,1-1 1,0 1-1,1-1 1,0 0 0,9 14-1,-13-25 3,0 1-1,0-1 1,-1 0-1,1 1 1,0-1-1,0 0 1,0 0-1,0 0 1,0 0-1,0 0 1,1 0 0,-1 0-1,0 0 1,0-1-1,1 1 1,-1 0-1,1-1 1,-1 1-1,0-1 1,1 1-1,-1-1 1,1 0-1,-1 1 1,4-1-1,-3-1 13,0 0-1,1 0 0,-1 0 0,0 0 0,0 0 0,0 0 0,0 0 0,0-1 0,0 1 0,-1-1 0,1 0 0,0 1 1,-1-1-1,1 0 0,-1 0 0,2-4 0,10-15 258,-1 0 1,14-40 0,1-1 22,102-167 58,-118 212-347,-1-2 1,-1 1-1,13-38 0,9-61 56,-27 99-42,0 4-96,1 0 0,0 0 0,0 0 0,11-17 0,17-21-2916,-33 51 2839,0 1-1,0-1 0,1 0 0,-1 1 0,0-1 0,1 0 0,-1 1 0,0-1 0,1 1 0,-1-1 0,1 1 0,-1-1 0,1 1 0,-1-1 0,1 1 1,0-1-1,-1 1 0,1-1 0,0 1 0,-1 0 0,1-1 0,0 1 0,-1 0 0,1 0 0,0 0 0,-1 0 0,1-1 0,0 1 0,0 0 0,-1 0 0,1 0 1,0 0-1,-1 1 0,1-1 0,0 0 0,0 0 0,-1 0 0,1 0 0,0 1 0,-1-1 0,1 0 0,0 1 0,-1-1 0,1 1 0,-1-1 0,1 0 0,-1 1 1,1-1-1,-1 1 0,1 0 0,-1-1 0,1 1 0,-1-1 0,1 2 0,16 23-1276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1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11354,'-2'1'224,"1"0"-1,-1 1 0,0-1 0,1 0 0,-1 1 1,1-1-1,-1 1 0,1-1 0,-1 1 0,1 0 1,0 0-1,0 0 0,0-1 0,0 1 0,0 0 1,1 0-1,-1 0 0,0 3 0,-4 43-803,4-29 1002,0 23-128,2 0 0,2 0 0,2 0 0,1-1-1,2 1 1,17 49 0,-19-71-212,1 0-1,1-1 1,0 0-1,1 0 0,2-1 1,-1 0-1,21 23 1,-26-35-61,0 1 0,1-1 0,0 0-1,1-1 1,-1 0 0,1 0 0,0 0 0,0-1 0,1 0 0,-1 0 0,1-1 0,0 0 0,0 0 0,0-1 0,0 0 0,0 0 0,0-1 0,1 0 0,-1-1 0,0 1 0,13-3 0,-14 2 79,0-1 0,0 0 1,-1-1-1,1 1 1,0-1-1,-1-1 0,1 1 1,-1-1-1,0 0 1,0-1-1,0 0 0,0 0 1,0 0-1,-1 0 0,0-1 1,0 0-1,0 0 1,-1 0-1,1-1 0,-1 1 1,-1-1-1,1 0 1,-1 0-1,0-1 0,0 1 1,-1-1-1,0 1 0,0-1 1,0 0-1,-1 0 1,0 0-1,0-10 0,0 9-39,-1 0-1,-1 0 1,1 1-1,-1-1 1,0 0-1,-1 1 1,0-1-1,0 1 1,-1-1-1,1 1 1,-2 0 0,1 0-1,-1 0 1,0 1-1,0-1 1,-1 1-1,0 0 1,0 0-1,0 1 1,-1-1-1,0 1 1,0 1-1,-11-8 1,-23-9-161,0 1 1,-2 1 0,-58-16-1,2 0-807,54 14 581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108 192 9842,'-107'13'3457,"111"-26"-2913,5 0-520,11-1 48,0-3 144,14 5 408,6-2 104,29 6 80,9 2-111,18 2-369,1 4-112,-16-4-176,-3 1 32,-22-13 16,-2-1 24,-10-3-336,-4-5-368,1 7 368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12891,'-18'24'4561,"33"-12"-3777,15 2-688,20-2-120,4 7 48,-4-2 64,7 4 0,-8-4 96,1 0-448,4 3-1224,-4-7 1056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476 686 4025,'12'-19'2286,"-7"12"-1433,0-1 0,0 0 1,-1 0-1,0 0 0,-1 0 1,4-12-1,-1-6 236,0-1 1,-2-1-1,-1 1 1,-1-35-1,-3 44-793,-1-1 1,0 0-1,-1 1 1,-1-1-1,-1 1 1,-1 0-1,-8-19 1,3 13-235,-1 0 1,-1 1-1,-1 1 1,-1 0-1,-1 1 0,-1 1 1,-1 0-1,0 1 1,-27-20-1,40 35-37,-1 1 0,1-1 0,0 2-1,-1-1 1,0 0 0,1 1 0,-1 0 0,0 0 0,-9-1 0,11 3-26,0-1 0,0 1 1,0 0-1,0 0 1,0 0-1,0 1 0,0-1 1,0 1-1,0 0 0,0 0 1,0 1-1,0-1 1,0 1-1,1 0 0,-5 2 1,-11 9-129,-27 24 0,41-32 111,-1 1 0,1 0 0,0 0 0,0 1 0,1-1 0,0 1 0,0 0 0,-3 10 0,-21 46-76,18-44 82,2 1 1,0 0-1,1 0 0,0 1 0,2 0 0,-4 32 1,8-10 6,1 0 0,9 53 0,21 86 19,-13-90 7,81 410-70,-60-314 190,-27-126-94,-5-27 0,1 0 1,20 61-1,-17-64 6,-9-28-123,0 1-1,0 0 1,0 0-1,1-1 1,0 1-1,0-1 1,0 1-1,5 6 1,-6-11-49,-1 1 0,1 0 0,0-1 0,-1 1 0,1-1 0,0 1 0,0-1 0,0 1 0,-1-1 0,1 0 0,0 1 0,0-1 0,0 0 0,0 0 0,2 1 0,-3-1 34,0 0 0,0 0 0,1 0 0,-1 0 0,0 0 0,1 0 0,-1 0 0,0 0 1,0 0-1,1 0 0,-1 0 0,0-1 0,0 1 0,1 0 0,-1 0 0,0 0 0,0 0 0,1 0 0,-1-1 1,0 1-1,0 0 0,1 0 0,-1 0 0,0-1 0,0 1 0,0 0 0,0 0 0,0-1 0,1 1 0,-1 0 1,0 0-1,0-1 0,0 1 0,0 0 0,0 0 0,0-1 0,0 1 0,0 0 0,0-1 0,0 1 0,0 0 1,0 0-1,0-1 0,0 1 0,0 0 0,0-1 0,-2-1-707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77 175 17324,'-76'0'4654,"95"-8"-4531,35-10-1,53-7-28,167-36-417,47 8-6337,-240 44 5521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15363,'17'17'5441,"-11"-16"-5297,6 7-992,-3-2-232,-1 2-48,-5 3 104,-3 2-2745,-5-5 2465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9746,'2'2'322,"-1"0"0,1 0 0,0 0 0,-1 0 0,1-1 0,0 1 1,0-1-1,0 1 0,0-1 0,1 1 0,-1-1 0,0 0 0,0 0 0,1 0 0,-1 0 0,1-1 0,-1 1 0,5 0 0,50 6 305,-56-7-577,30 2 106,0-1-1,1-1 0,-1-2 1,57-11-1,-77 11-114,-1-1 1,0 0-1,1-1 0,-1 0 0,-1 0 1,1-1-1,0-1 0,-1 1 1,0-2-1,-1 1 0,1-1 1,-1 0-1,0-1 0,-1 0 1,0 0-1,0 0 0,8-15 1,-6 3 143,-1 0 0,-1 0 0,0-1-1,-2 0 1,0 0 0,-2-1 0,0 1 0,-1-1 0,-1 1 0,-1-1 0,-1 0 0,-1 1 0,-10-43 0,9 53-162,0 0 0,-1 0-1,0 0 1,-1 0 0,0 1-1,-9-15 1,11 22-19,1-1 0,-1 1 0,0 0 0,1 0 0,-1 0 0,-1 0 0,1 1 0,0-1 0,-1 1 0,1 0-1,-1 0 1,1 0 0,-1 0 0,0 1 0,0-1 0,0 1 0,0 0 0,0 0 0,0 1 0,0-1 0,-8 1 0,5 1-7,0 0 0,0 0 1,1 1-1,-1 0 0,0 0 1,1 0-1,0 1 0,-1 0 0,1 0 1,0 1-1,1 0 0,-1 0 1,1 0-1,-1 1 0,1 0 0,-6 8 1,-6 8-11,0 1 1,-23 44 0,33-54 15,-16 30 82,2 1 0,1 1 0,3 1 1,2 1-1,1 0 0,3 0 0,2 2 1,2-1-1,-2 91 0,8-125-70,2 0 1,0 0-1,0 0 1,2 0-1,-1 0 1,1-1-1,1 1 0,1-1 1,-1 0-1,11 17 1,-10-21-18,0 0 1,1-1 0,0 0-1,0 0 1,1-1 0,0 1-1,0-1 1,0-1-1,1 0 1,0 0 0,0 0-1,0-1 1,0 0 0,1 0-1,11 2 1,0-1-348,0-1 0,0-1 0,0 0 0,1-2 0,34-1 0,104-18-3030,-149 16 3216,42-5-1544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743 139 4857,'0'0'167,"0"0"1,0 0-1,0 0 1,0 0-1,0 0 1,0 0-1,0 0 1,0 0-1,0 0 0,0 0 1,0 0-1,-1 0 1,1 0-1,0 0 1,0 0-1,0 0 1,0 0-1,0 0 0,0-1 1,0 1-1,0 0 1,0 0-1,0 0 1,0 0-1,0 0 1,0 0-1,0 0 0,0 0 1,0 0-1,0 0 1,0 0-1,0 0 1,0 0-1,0 0 0,0-1 1,0 1-1,0 0 1,0 0-1,0 0 1,0 0-1,0 0 1,0 0-1,0 0 0,1 0 1,-1 0-1,0 0 1,0 0-1,0 0 1,0 0-1,0 0 1,-13-7 1789,-27-9-1886,-57-16 504,-2 5 0,-114-17 0,169 38-538,0 3-1,0 1 0,0 3 0,-47 5 1,91-6-33,-1 0 0,1 0 0,-1 0 0,1 0 0,-1 0 0,1 0 0,-1 0 0,1 0 1,-1 0-1,1 0 0,0 0 0,-1 1 0,1-1 0,-1 0 0,1 0 0,-1 0 0,1 1 0,-1-1 1,1 0-1,0 0 0,-1 1 0,1-1 0,0 0 0,-1 1 0,1-1 0,0 0 0,-1 1 0,1-1 0,0 1 1,0-1-1,-1 1 0,1-1 0,0 0 0,0 1 0,0-1 0,0 1 0,-1 0 0,12 15-133,1 1 72,14 51 53,-16-38 26,-1 1-1,-1-1 1,5 55 0,-4-27 2,12 92 91,3 204 0,-38 149 220,8-134 224,6-357-551,1 0 0,-1 0 0,2 0 0,0 0 0,0 0 0,1 0 0,0-1 1,1 1-1,1-1 0,0 0 0,0 0 0,1 0 0,0-1 0,1 0 0,0 0 0,1-1 0,0 0 0,0 0 0,13 9 0,-12-10 11,1-1-1,0-1 1,0 0-1,1 0 1,0-1-1,0 0 1,0-1-1,0 0 1,19 3-1,-4-3-15,-1-1 1,1-1-1,37-3 0,-53 0-31,121-7-317,-103 4-1270,30-8-1,-53 11 1317,-1 0-1,1-1 0,-1 1 0,1-1 1,-1 0-1,0 0 0,4-3 0,0-2-37,-1 1-1,-1-1 0,9-11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16259,'-2'42'5914,"10"-26"-5826,6-2-1609,10 4-2447,1 2-1218,-8-11 4042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6217,'13'-7'3298,"7"-2"-259,-19 9-2952,0 0-1,0 0 0,0 0 0,0 0 1,0 1-1,0-1 0,0 0 1,0 1-1,0-1 0,0 1 1,0-1-1,0 1 0,0-1 1,-1 1-1,1-1 0,0 1 1,0 0-1,-1-1 0,1 1 1,0 0-1,-1 0 0,1 0 0,0 1 1,22 36 2005,-22-35-1974,1 0-1,-1 0 0,1 0 1,-1 1-1,-1-1 1,1 1-1,0-1 0,-1 0 1,1 1-1,-1-1 0,0 6 1,-2 5-42,1 0 1,0 0 0,2 0 0,0 0 0,3 17 0,18 71-39,-9-48 63,-6-17-44,6 24 63,1 0-1,28 68 1,-36-113-114,43 121 45,-49-135-18,1 0 1,-1 0-1,1 1 0,0-1 1,0 0-1,0 0 0,0 0 0,0 0 1,0-1-1,0 1 0,0 0 0,1 0 1,-1-1-1,1 1 0,-1-1 1,1 1-1,0-1 0,0 1 0,-1-1 1,1 0-1,0 0 0,4 1 1,-4-1 15,0-1 1,1 0-1,-1 0 0,1 0 1,-1 0-1,1-1 1,-1 1-1,0-1 1,1 1-1,-1-1 1,0 0-1,0 0 1,1 0-1,-1 0 1,0 0-1,0 0 1,0-1-1,0 1 1,0-1-1,1-1 0,4-3 56,-1-1 0,0 0-1,0 0 1,-1 0-1,1 0 1,-2-1 0,8-14-1,0-6 100,7-30 0,-13 40-138,100-349 144,-66 219-396,0-14-2391,-35 151 1466,1 3 480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13651,'9'20'4753,"6"21"-3393,0 7-544,5 21 145,-1 7 15,-15-9-640,-1-5-200,2-13-168,-5-5-80,8 0-544,-12-5-264,0-4 3400,8-1-2176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11106,'5'2'513,"0"0"1,0-1-1,0 0 0,0 0 0,0 0 0,1-1 0,-1 0 0,0 0 0,6-1 0,-2 0-241,-1-1-1,0-1 0,0 1 1,0-2-1,9-3 0,21-12 260,0 2 0,2 1 0,0 3 0,0 1 0,49-8 0,294-10-478,-325 27-173,-47 2-64,0 0 0,0-1-1,0 0 1,16-6 0,-23 7-242,0-1 1,0 0-1,0 1 0,0-2 1,0 1-1,0 0 0,0-1 1,-1 0-1,1 0 1,-1 0-1,0 0 0,6-7 1,-2-7-1118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7666,'-12'2'1092,"-5"1"1507,-32 10 0,47-13-2511,0 1 0,0 1-1,1-1 1,-1 0 0,1 0-1,-1 1 1,1-1 0,-1 0-1,1 1 1,0 0 0,0-1-1,-1 1 1,1 0-1,0 0 1,1-1 0,-1 1-1,0 0 1,1 0 0,-1 0-1,1 0 1,-1 0 0,1 0-1,0 3 1,-2 8 353,2 0 0,1 20 0,-1-18-296,-5 116 1052,0-22-634,8-8-279,25 161-1,-17-192-302,25 132-494,-28-164 283,8 31-886,-14-63 983,0 1 0,1-1 0,0 0 0,0 0-1,0 0 1,1 0 0,7 9 0,-6-10 53,1 0 1,-1 0 0,1-1 0,7 4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52 189 12179,'1'-1'5761,"-3"1"-4111,-5-2-2905,6-3 3638,1 5-1754,0 0-617,-1 0-1,1 0 1,0 1-1,0-1 1,0 0 0,-1 0-1,1 0 1,0 0-1,0 0 1,0 0-1,-1 1 1,1-1-1,0 0 1,0 0-1,0 0 1,0 1 0,0-1-1,0 0 1,-1 0-1,1 0 1,0 1-1,0-1 1,0 0-1,0 0 1,0 1-1,0-1 1,0 0 0,0 0-1,0 0 1,0 1-1,0-1 1,0 0-1,0 0 1,0 1-1,0-1 1,0 0-1,0 1 1,-14 88 61,-3 97-1,10 99 329,6-245-380,1 18-26,9 72 0,-5-102 3,2 1 0,0-1 0,2-1 0,17 43 0,-14-37 12,-10-26-2,1 0-1,0 1 1,1-1 0,0-1-1,0 1 1,0 0-1,1-1 1,6 10-1,-6-13-9,0 1-40,-12-3 10,8-1 39,0 0 10,0 0 11,0 0-4,0 0-5,0 0 1,-1 0-11,9-2 19,0 0 0,0-1-1,-1 0 1,1-1-1,-1 0 1,0 0 0,0 0-1,0-1 1,10-9 0,-9 5 44,0 0 1,0-1 0,-1 0 0,9-17 0,6-7 73,24-37-52,-3-3 0,-4 0-1,45-119 1,-72 161-104,97-237-173,21 11-1544,-117 236 1132,1 1-1,1 0 1,31-33 0,-1 17-121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17276,'6'27'6737,"0"5"-4256,-1 10-2233,5 22-528,-2 11 32,-6 11 16,2-5-89,-7 5-487,3-7-360,-8-7 1928,-1 3-872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9010,'-2'1'498,"0"0"-1,0 0 1,0 1 0,0-1-1,0 0 1,0 1 0,1 0 0,-1-1-1,1 1 1,-1 0 0,1 0-1,0 0 1,-2 2 0,3-4-472,0 1 1,0 0-1,-1-1 1,1 1-1,0-1 1,0 1-1,0 0 1,0-1-1,0 1 1,0-1-1,0 1 1,0 0-1,1-1 1,-1 1-1,0-1 0,0 1 1,0-1-1,1 1 1,-1 0-1,1 0 1,0 0-25,0 1 1,0-1-1,1 0 1,-1 0-1,1 0 1,-1 0-1,0 0 0,1 0 1,0 0-1,2 0 1,4 2 54,1 0 0,0-1 0,-1 0 0,1 0 0,0-1 0,14 0 0,57-6 326,-14 0-269,-29 5-111,148-6 388,-137 3-1112,86-19 0,-78 5-475,-13-3 418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12651,'-12'4'5081,"-8"-3"-2657,29 2-2520,9 0-144,25 5 48,20-1 176,14 4 40,2-3 40,-2-7 8,-8 1-504,7-2-888,10-2-1225,26 8 1441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540 974 8282,'2'1'160,"-1"-1"0,0 0 0,0 1 0,1-1 0,-1 0 0,0 0 0,1 0 0,-1 0 0,0 0 0,0 0 0,1-1 0,-1 1 0,0 0 0,0-1 0,1 1 0,-1-1 0,0 1 0,0-1 0,0 0 0,0 1 0,0-1 1,0 0-1,0 0 0,0 1 0,0-1 0,0 0 0,0 0 0,0 0 0,0 0 0,-1-1 0,1 1 0,-1 0 0,1 0 0,-1 0 0,1 0 0,-1-1 0,1 1 0,-1 0 0,0 0 0,0-2 0,5-34 57,-1 0-1,-2 0 1,-2 0 0,-1 1-1,-2-1 1,-11-54-1,-23-144 945,28 176-800,-11-51 163,-17-20-217,35 122-289,-1 0 0,0 1 0,0-1 0,-1 1 0,0 0 0,-6-9 0,7 12 2,0 1 1,0 0 0,0 0 0,-1 1 0,1-1 0,-1 1 0,1-1-1,-1 1 1,0 0 0,1 1 0,-1-1 0,0 0 0,-9-1-1,-5 1 99,0 0-1,0 1 0,-1 1 1,-24 3-1,37-3-85,3 0-29,-1 1 1,0 0 0,1 0 0,-1 0 0,1 0 0,-1 0 0,1 1 0,-1 0 0,1-1 0,0 1 0,0 0 0,0 1 0,0-1 0,0 0 0,1 1 0,-5 4-1,-1 4-32,-1 1 0,2 0-1,-7 14 1,5-11 48,-3 11 30,0-1-1,-9 33 1,2-3 44,-1 3 6,-21 117 0,34-134-83,-1 42 1,2-7 6,1-18 14,3 0 1,2 0 0,11 84 0,2-55 47,38 132-1,-27-137-61,19 132 0,-30-127-52,4 0 0,4 0 0,40 102 0,-54-169-902,-7-18-3046,-2-8 3265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114 197 9210,'2'5'433,"0"-1"1,0 0-1,0 1 0,0 0 0,-1 0 1,0-1-1,0 1 0,0 0 1,-1 0-1,1 0 0,-2 7 0,-7 61-167,4-47 41,-22 167 1325,-22 177 258,31 8-1522,20-281-357,1 54 92,-18 189 0,14-342-81,0-1-1,0 1 0,0-1 0,0 1 0,-1-1 0,1 1 0,-2-5 1,-2-11 66,-3-74 135,4 0 1,13-128-1,4 97-222,39-155 0,-36 207 1,4 1 0,2 1 0,4 1 0,3 1 0,2 1 1,54-79-1,153-198 111,-225 323-94,1 0 0,22-22 1,-29 34-14,1 1 1,-1 0-1,1 0 1,1 1 0,-1 0-1,1 0 1,11-3 0,-21 8-3,1 1 0,0-1 0,-1 1 0,1-1 0,0 1 1,0 0-1,0-1 0,-1 1 0,1 0 0,0 0 0,0 0 1,0 0-1,0 0 0,0 0 0,-1 0 0,1 0 0,0 0 1,0 0-1,0 0 0,0 0 0,-1 1 0,1-1 0,0 0 1,0 0-1,0 1 0,-1-1 0,1 1 0,0-1 0,-1 1 1,1-1-1,0 1 0,-1-1 0,1 1 0,0 0 0,-1-1 1,1 1-1,-1 0 0,0 0 0,1-1 0,-1 1 0,1 0 1,-1 0-1,0-1 0,0 1 0,1 0 0,-1 0 0,0 0 1,0 0-1,0-1 0,0 3 0,0 5 32,0 1 0,0-1-1,-1 0 1,-2 11 0,3-17-33,-9 36 77,-1 0 0,-1-1-1,-3 0 1,0-1 0,-31 54 0,-119 163 176,150-235-252,-24 38-4,35-50-5,-1 0 0,1 1 0,0-1 0,1 1 1,-1 0-1,-1 13 0,3-13-5,0 1 0,1-1 0,1 1 1,-1-1-1,1 0 0,0 1 1,1-1-1,0 0 0,0 0 0,0 0 1,1 0-1,0 0 0,0 0 1,1-1-1,0 0 0,0 1 0,0-1 1,1-1-1,0 1 0,10 8 1,8 5 28,1-1 0,1-1 1,49 26-1,-60-36-2,20 11 28,102 63 154,-124-72-148,1 0-1,-1 1 1,-1 0-1,0 1 1,0 1-1,-1-1 1,15 26-1,-21-29 3,0 0-1,-1 0 1,0 0-1,-1 1 1,0-1-1,0 1 0,-1-1 1,0 1-1,0 0 1,-1 0-1,0-1 1,0 1-1,-1 0 1,-3 11-1,-3 7 105,0-1 0,-2 0 0,-15 33 0,-7 7 176,-49 78 0,60-112-260,-1-2 0,-2 0-1,-2-2 1,-37 36 0,48-54-84,1 0 0,-1-1 0,-1 0 0,1-1 1,-2-1-1,1 0 0,-1-1 0,0-1 0,0 0 0,0-1 0,-1-1 1,1-1-1,-20 1 0,1-2-361,0-1 1,0-2 0,1-2-1,-1-1 1,-42-12-1,68 15-75,1 0 0,1 0 1,-1-1-1,0-1 0,1 1 0,-10-7 0,8-1-420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73 245 12699,'-71'-42'4537,"70"28"-3649,2 1-528,13-3 16,2-1-64,19-3-64,8-3-8,27 0-48,10 3-48,8 0-72,0 6-8,-10 1-56,6 5-216,6 8-824,10-2-664,15 2 984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17884,'32'22'5873,"-11"-18"-5993,31 2 544,14 2-512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230 458 5497,'-12'3'3645,"-2"3"-3049,5-3-307,5-1-170,1-1-1,-1 0 1,0 1-1,0-1 1,0-1-1,0 1 1,0 0-1,0-1 0,0 0 1,0 0-1,0 0 1,0-1-1,0 1 1,0-1-1,0 0 1,-7-2-1,4 0-34,-1-1 0,1 0 0,0 0 0,0 0 0,0-1 0,0 0 0,1 0 0,0-1 0,0 1 0,1-2-1,-1 1 1,1 0 0,1-1 0,-1 0 0,1 0 0,0 0 0,1-1 0,0 1 0,0-1 0,0 0 0,1 0 0,0 0 0,1 0 0,0 0-1,0 0 1,1-1 0,0 1 0,0 0 0,2-9 0,2-7 97,0 1 1,2 0-1,1 0 0,1 0 0,1 1 0,1 0 1,0 0-1,17-23 0,-25 42-177,0 0 0,0 0 0,1 0 0,-1 1 0,0-1 0,1 1 0,0 0 0,-1-1 0,1 1 0,0 0 0,0 0 0,0 1 0,1-1 0,-1 1 0,0 0 0,1-1 0,-1 2 0,0-1 0,1 0 0,-1 1 0,1-1 0,6 1 0,-5 1-10,1 0 0,-1 0 0,1 1 0,-1-1 0,1 1 0,-1 0 0,0 1 0,0 0 0,0-1 0,0 1 0,-1 1 0,1-1 0,6 7 0,10 13-16,0 0 1,-1 2-1,18 30 0,30 38 6,-11-30 56,-30-35 127,-1 2 0,-2 0 1,0 1-1,26 49 1,-38-50 78,0 1 0,10 48 0,-14-47-104,56 273 623,-36-153-627,-5-54-146,8 45-277,-29-122-785,0-1-1,-2 35 0,-2-30 104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 8658,'2'-7'5210,"-3"12"-2423,-5 17-1914,-9 6-605,-2-1 0,-1 0 1,-1-2-1,-28 30 1,24-30 22,2 1 0,0 1 0,-28 50 0,31-36-182,1 0 1,2 0-1,-9 47 1,-18 133-120,37-184-457,1 0 0,2 0 0,2 0 0,1 0 0,1-1 0,3 1 0,14 58 0,0-40-176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3 137 9738,'-3'27'4935,"6"13"-4551,1-1-331,-6 150 98,0 24 556,4-171-336,2 0 0,1-1 0,12 42 0,-13-70-309,0-1 0,0 0 0,1 0 0,7 12-1,-10-21-29,1 1-1,-1 0 1,1 0-1,-1-1 1,1 0-1,0 1 1,0-1-1,1 0 1,-1 0-1,0-1 0,1 1 1,0-1-1,0 0 1,7 4-1,-8-6 25,-1 0 1,1 1-1,-1-1 0,0 0 0,1-1 0,-1 1 1,1 0-1,-1-1 0,0 1 0,0-1 0,1 0 0,-1 1 1,0-1-1,0 0 0,0-1 0,1 1 0,-1 0 1,-1 0-1,1-1 0,0 0 0,0 1 0,0-1 0,-1 0 1,1 0-1,2-3 0,4-7 335,0-1 1,13-26-1,-18 35-327,30-72 600,32-105-1,-29 73-576,14-30-229,94-184 0,-118 271-2153,-23 47 168,-1 9-90,3 12-405,10 10 1415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9050,'13'2'5222,"-5"7"-3324,2 21-2245,-7-19 807,4 16-374,2-1 0,0-1-1,2 0 1,1 0-1,19 30 1,-26-48-32,0-1-1,0 1 1,0-1 0,1-1 0,0 1-1,0-1 1,0 0 0,1 0 0,0 0-1,0-1 1,0 0 0,0-1 0,0 1-1,1-1 1,0-1 0,-1 0 0,1 0-1,0 0 1,0-1 0,0 0 0,1-1-1,11 0 1,-12-1 107,0 0 0,0 0 0,0-1 0,0 0-1,0 0 1,0-1 0,-1 0 0,1-1 0,8-5 0,-12 7-38,-1 0 1,1-1 0,-1 0 0,1 1 0,-1-1 0,0-1 0,0 1 0,0 0 0,-1-1-1,1 1 1,-1-1 0,0 0 0,0 0 0,0 0 0,0 0 0,-1 0 0,0 0 0,0-1-1,1-7 1,-2 9-57,0 0-1,-1 1 0,0-1 0,1 0 0,-1 0 0,0 0 0,-1 1 0,1-1 0,0 0 0,-1 1 1,1-1-1,-1 1 0,0 0 0,0-1 0,0 1 0,0 0 0,-4-2 0,3 0 3,-23-22-74,-1 0-1,-1 2 0,-1 2 0,-1 0 0,-39-20 1,21 23 1194,30 7-493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11450,'-2'1'1388,"-6"3"3563,8-3-4912,0-1 0,1 1-1,-1-1 1,0 1 0,1-1 0,-1 1 0,0-1 0,1 1 0,-1-1 0,1 1 0,-1-1 0,0 0 0,1 1 0,-1-1-1,1 0 1,-1 1 0,1-1 0,-1 0 0,1 0 0,-1 1 0,1-1 0,0 0 0,0 0 0,16 8 12,0-2 0,0 0 0,1-1 0,31 5 1,-31-7-27,26 5 49,0-3-1,62-1 1,80-12 51,-136 4-112,14-2-219,1-3 0,-1-3 0,91-29 0,-135 34-627,0 0-1,21-13 1,-10 2 93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13139,'-9'13'4497,"7"4"-4089,2 10-408,2 33 184,1 12 136,0 33 144,-3 13 0,5 12-176,-2 2-64,1-19-256,7-10-256,3-21-1304,0 3-2345,-2-6 2553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0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698 369 11394,'1'-2'468,"0"0"-1,0 1 1,0-1-1,-1 0 1,1 0-1,-1 0 1,1 0-1,-1 0 1,1 0-1,-1-1 0,0 1 1,0 0-1,0 0 1,0 0-1,-1-4 1,-1 3-363,1 0 0,-1 0 0,1 0-1,-1 0 1,0 0 0,0 0 0,-1 1 0,1-1 0,-4-3 0,-29-26 84,-1 1 0,-2 2 0,-81-47 0,68 50-66,-72-25-1,85 36-72,25 10-31,-59-21 75,64 24-85,0 0 1,-1 0 0,0 0 0,0 1 0,1 1-1,-12 0 1,16 0-9,1 1 0,-1 0 0,1 0 0,0 0 0,-1 0 0,1 1-1,0-1 1,0 1 0,0 0 0,0 0 0,0 0 0,0 0 0,0 0 0,1 1 0,-1-1-1,1 1 1,0 0 0,0 0 0,0 0 0,0 0 0,0 0 0,1 0 0,-1 0 0,1 1-1,-2 4 1,-1 6-34,1-1 1,0 1-1,1 1 0,-1 25 0,3 26-72,2-1 1,12 68-1,33 127 101,-19-113 3,-5-13 126,-5 2-1,-2 263 1,-18-368-64,-13 58 1,1-17 21,14-70-89,0 0 0,0 0 0,0 1 0,0-1 0,0 0-1,0 0 1,0 0 0,1 0 0,-1 0 0,1 1 0,-1-1 0,1 0-1,0 0 1,0 0 0,0-1 0,0 1 0,0 0 0,1 0 0,1 2-1,0-1 11,0-1-1,1 1 0,-1-1 0,0 0 0,1 0 0,-1 0 0,1 0 0,0-1 0,7 3 1,7-1 92,-1 0 1,1-1 0,32 0 0,-44-2-54,111-2 403,-62-1-374,103 9 1,-125-2-3443,-26-2 2363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22 698 12483,'16'-3'1475,"-1"0"0,1-1 1,27-10-1,-22 5-1356,-1-1 0,0-1 0,-1 0 0,21-17 0,-30 19-12,0 0 1,-1 0 0,0-1 0,0 0-1,-1-1 1,-1 0 0,0 0 0,0 0-1,-1-1 1,-1 0 0,0 0 0,6-23-1,-5 9 115,-1 1-1,-1-1 0,-1 0 1,-1 0-1,-3-38 0,-1 46-132,0 1 0,-1 0 0,0 0 0,-2 0-1,0 1 1,-13-31 0,15 41-79,-1-1-1,1 0 1,-1 1-1,0-1 1,-1 1 0,0 0-1,0 1 1,0-1-1,0 1 1,-1 0 0,0 0-1,0 1 1,0 0-1,0 0 1,-1 0 0,0 1-1,0 0 1,-8-3-1,13 6-13,-1-1-1,0 1 0,0 0 0,1-1 0,-1 1 0,0 0 0,1 1 0,-1-1 0,0 0 0,0 1 0,1-1 0,-1 1 0,1 0 0,-1 0 0,0 0 0,1 0 0,0 1 0,-1-1 0,1 1 0,0-1 0,0 1 0,0 0 0,-3 3 1,-2 3 26,0 1 0,1 0 0,0 1 1,-7 15-1,1-4 23,12-21-45,-57 109 107,51-94-108,0 0 0,1 1-1,0 0 1,1 0 0,-2 25 0,3-3-10,3 1 1,1-1-1,1 0 0,3 0 1,1 0-1,16 56 1,-8-51-451,2 0 1,1 0-1,3-2 1,1 0 0,33 45-1,-15-34-1246,4-6 750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12827,'15'32'4337,"5"17"-4145,0 5-64,-8 18 72,-6 7 104,-17 2 200,-4 1 56,-6-24 0,-1-3-80,4-20-224,-4-6-72,4-3-448,-5-12-280,9-5-400,3-4-624,11-19 1048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10610,'8'12'5065,"2"11"-1752,-5 11-2121,-1 10-320,-4 16-543,-6 4-153,-9 5-144,-5-6-16,-3-11-176,-6-9-249,8-7-367,-7-5-264,17-10-3601,5-2 3289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492 526 9002,'0'-14'1218,"0"-1"1,-1 1-1,-1 0 0,0 0 0,-1 0 1,-8-25-1,3 19-663,0 1 0,-2 0 0,-22-35 0,2 15-516,-1 1 0,-2 2 0,-41-35 0,57 54 40,1 2-64,-1 0 0,-32-23 0,45 36 28,0-1 1,0 1-1,0 0 1,0 0 0,0 0-1,0 0 1,-1 1-1,1 0 1,-1 0 0,1 0-1,-1 0 1,1 1 0,-1-1-1,1 1 1,-1 1-1,1-1 1,-1 1 0,1-1-1,-7 3 1,7-1-9,1-1 0,0 1 0,1 0 1,-1 0-1,0 0 0,0 1 0,1-1 0,-1 1 0,1-1 1,0 1-1,0 0 0,0 0 0,0 0 0,1 0 1,-1 0-1,1 0 0,-1 1 0,1-1 0,0 0 0,0 6 1,-3 9-53,2 0 1,-1 33-1,3-39 28,11 652 91,-4-460 392,-4-120-432,4 0 0,3-1 0,41 157 0,-49-232-108,2 2-142,-1 1 0,-1-1 0,1 1 0,-2 0-1,1 20 1,-3-26-912,-1-8 1722,1 3 40,0-2 224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12347,'15'-3'4241,"-1"-1"-3401,16 2-728,24-1 368,6 0 368,27 3 88,-3-3-128,-12-5-335,-5-1-313,-21-5-513,-6 2-159,-8-2-584,0-6-360,8-6-2777,-3-6 2809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12123,'132'-57'6269,"133"-69"-6378,-245 113 419,0-1 0,-2 0 1,1-1-1,-2-2 1,0 1-1,-1-2 0,16-23 1,-30 41 670,-3 8-976,-3 16-167,-3 62 76,4 1 1,4-1-1,16 116 1,63 265 35,-20-140 215,-54-285 2,-1 0-1,-3 0 0,-3 61 0,0-86-45,-1 1-1,-1-1 1,-1 0-1,0 1 1,-1-2-1,-1 1 0,0 0 1,-2-1-1,0-1 1,-16 26-1,19-34-47,-1-1 0,0 1 1,-1-1-1,1 0 0,-1 0 0,0-1 0,0 0 0,-1 0 1,0-1-1,0 0 0,0 0 0,0-1 0,0 0 0,-1 0 1,1-1-1,-15 2 0,8-3-109,0 0 1,0-1-1,0 0 1,0-1-1,-1-1 1,1-1-1,1 0 1,-26-8-1,-3-2-344,30 10 134,1-1 1,-1 0-1,1 0 0,0-1 0,0-1 0,0 0 0,-16-12 0,-1-14-119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1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13347,'25'-1'4513,"15"5"-4473,3-4-1464,-11 3-2849,-5 11 2808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5761,'-16'71'2227,"16"-71"-2197,-1 1-1,1-1 1,0 1-1,0-1 1,0 1-1,0 0 1,0-1-1,0 1 0,0-1 1,0 1-1,0-1 1,0 1-1,0-1 1,0 1-1,1-1 1,-1 1-1,0-1 0,0 1 1,0-1-1,1 1 1,-1-1-1,0 0 1,0 1-1,1-1 1,-1 1-1,1-1 0,-1 0 1,0 1-1,1-1 1,-1 0-1,1 1 1,-1-1-1,0 0 1,1 0-1,-1 1 1,1-1-1,-1 0 0,1 0 1,-1 0-1,1 0 1,-1 0-1,1 0 1,-1 0-1,1 0 1,0 0-1,-1 0 0,1 0 1,0 0-1,72 2 175,0-2-1,1-4 0,86-16 1,-115 12-186,0 2 0,0 1-1,0 3 1,90 8 0,106 41 8,-2 20 112,12 3 104,464 56-88,-628-113 54,31-1-261,-76-6-18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658 157 8530,'-3'-25'1498,"2"13"-879,0 0 0,-1 0 0,0 0 0,-1 1 0,-8-21 0,10 30-485,0-1 0,-1 0 0,1 1 0,-1-1 0,0 1 0,0 0 1,0-1-1,0 1 0,0 0 0,-1 0 0,1 1 0,-1-1 0,1 0 1,-1 1-1,0-1 0,1 1 0,-1 0 0,0 0 0,0 0 0,0 0 1,0 1-1,0-1 0,0 1 0,0 0 0,0 0 0,0 0 0,0 0 1,-4 1-1,-9 1 61,0 1 0,0 1 0,0 0 0,0 1 0,-17 8 0,1 2-179,-38 24-1,54-28-16,1 1 0,0 0 0,1 1 0,0 0 0,0 1-1,2 1 1,0 0 0,1 0 0,0 2 0,-9 17 0,-6 21 83,-36 104 0,59-150-74,-22 68 44,3 0 0,-14 98-1,28-121-56,3 1-1,2-1 0,3 1 1,7 62-1,-5-96-47,2-1 0,0 1 0,1-1 1,1 0-1,0 0 0,2-1 0,0 0 0,2 0 0,0-1 0,0 0 0,2 0 1,0-2-1,2 1 0,-1-2 0,2 0 0,0 0 0,1-1 0,0-1 0,33 20 1,-20-17-708,0-2 1,1-1-1,56 17 1,6-7-351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8962,'17'-26'1859,"-1"0"1,13-32-1,-18 34-1221,1 0 1,1 1-1,26-35 0,-4 11-8,-21 27-483,32-36 1,-41 51-149,0 0 1,0 1-1,1-1 0,0 1 0,0 0 1,0 1-1,0-1 0,0 1 0,1 0 1,-1 1-1,10-3 0,-7 4 5,-1 0-1,1 0 1,0 1-1,-1 0 1,1 0-1,0 1 1,-1 0 0,1 1-1,-1 0 1,1 0-1,-1 1 1,0 0-1,0 0 1,0 1-1,0 0 1,-1 1-1,0-1 1,14 13-1,-1 0 52,-1 2 0,-1 1 0,0 0 0,27 43 0,-9-6 212,-2 2 1,-4 2-1,-2 1 0,27 87 1,-24-44 43,32 208 0,-51-192-248,5 25-272,0-14-1596,-17-132 1796,0 0 1,1 0 0,-1 1 0,0-1 0,0 0 0,0 0-1,0 0 1,0 0 0,0 0 0,0 0 0,0 1 0,0-1-1,0 0 1,0 0 0,0 0 0,0 0 0,0 0-1,0 0 1,0 1 0,0-1 0,0 0 0,0 0 0,0 0-1,0 0 1,0 0 0,0 1 0,0-1 0,0 0 0,0 0-1,0 0 1,0 0 0,0 0 0,0 0 0,0 0 0,-1 1-1,1-1 1,0 0 0,0 0 0,0 0 0,0 0-1,0 0 1,0 0 0,0 0 0,-1 0 0,1 0 0,0 0-1,0 0 1,0 0 0,0 1 0,0-1 0,0 0 0,-1 0-1,1 0 1,0 0 0,0 0 0,0 0 0,0 0 0,0 0-1,-1-1 1,-6-8 1012,0-17-504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51 5385,'-1'-3'545,"0"0"1,0 1-1,-1-1 0,1 0 0,0 1 0,-1-1 1,0 1-1,0 0 0,1-1 0,-1 1 0,-1 0 1,1 0-1,0 0 0,0 1 0,-1-1 0,1 0 1,-1 1-1,-3-2 0,-21-4 897,19 7-1358,0-1-1,0 1 1,0 1-1,0-1 1,0 1-1,0 1 0,0 0 1,0 0-1,0 0 1,0 1-1,1 0 1,-9 5-1,5-1-14,0 0-1,1 0 0,0 1 1,1 1-1,0-1 1,0 1-1,-9 13 1,1 3 0,1-1 0,2 2 0,0 0 0,2 1 0,0 0 0,-8 33-1,8-21-88,3-12-221,1 1-1,1 0 0,1 0 1,-2 32-1,8-57-97,0 1 0,1-1 0,-1 1-1,0-1 1,1 0 0,0 1 0,0-1 0,0 0 0,0 0-1,1 0 1,2 4 0,6 11-1125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12291,'52'2'4513,"25"2"-3641,4 10-312,-9-11-280,-11 5-96,-13-10-80,-7-6-48,-6-1-392,-3-3-200,-9 4-488,-3 1-433,-8-1 977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3 12027,'-11'-1'5191,"11"0"-5140,-1 1 0,0 0 0,0 0 0,0 0 0,0 0 0,1 0 0,-1 0 0,0 0 0,0 0 0,0 0 0,0 0 0,1 1 0,-1-1 0,0 0 0,0 1-1,1-1 1,-1 0 0,0 1 0,0-1 0,1 1 0,-1-1 0,0 1 0,1-1 0,-1 1 0,1 0 0,-1-1 0,1 1 0,-1-1 0,0 2 0,-14 15 36,-1-1-1,-1-1 1,0 0 0,-24 15 0,-2 1 91,12-5 71,2 2 0,0 0 0,2 2 0,1 1 1,1 1-1,-22 39 0,16-18-56,2 3 0,3 0 0,-26 79 0,35-82-182,2 1-1,3 0 0,-10 108 1,21-134-37,0 1 0,2 0 0,1 0 0,1 0 0,2-1 0,1 1 1,1-1-1,1 0 0,17 38 0,-19-55 19,0 1 1,0-2-1,1 1 1,0-1-1,1 1 0,1-2 1,-1 1-1,1-2 0,1 1 1,18 12-1,-21-16-114,1-1-1,0 0 1,0 0-1,1-1 0,-1 0 1,1 0-1,-1-1 1,1 0-1,0-1 1,0 0-1,0 0 0,0-1 1,0 0-1,0 0 1,16-4-1,-8 0-548,-1-1-1,1 0 0,-1-1 1,-1-1-1,20-11 1,31-21-720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6153,'-2'-9'555,"-1"-15"989,3 24-1472,0-1 0,1 0 0,-1 0 1,0 0-1,1 0 0,-1 0 1,0 1-1,1-1 0,-1 0 1,1 0-1,0 1 0,-1-1 0,1 0 1,0 1-1,-1-1 0,1 1 1,0-1-1,-1 1 0,1-1 0,0 1 1,0-1-1,0 1 0,-1 0 1,1-1-1,0 1 0,1 0 1,16-4 414,-1 0 0,1 1 1,0 2-1,0-1 0,0 2 1,0 1-1,19 2 0,10 4 606,69 20-1,-103-23-941,0 0 0,0 1 0,16 8-1,-26-11-124,1 0 0,-1 0 0,0 0 0,0 0 0,1 1 0,-1-1 0,-1 1 0,1 0 0,0 0 0,-1 0 0,0 0 0,1 0 0,-1 1 0,0-1 0,-1 0 0,3 6 0,-1 5 67,-1 0 1,0-1 0,-1 1-1,-1 0 1,0 0 0,-1 0-1,-1-1 1,-5 26 0,-5 8 250,-22 53 0,19-61-190,5-10 5,-6 13 648,-17 78 0,33-117-751,-1-1 1,1 1-1,-1-1 1,1 1 0,0-1-1,0 1 1,1-1-1,-1 1 1,0-1-1,1 0 1,-1 1 0,1-1-1,0 1 1,0-1-1,0 0 1,0 0-1,0 0 1,3 4-1,-1-3-29,-1-1 0,1 0 0,-1 0-1,1 0 1,0 0 0,0 0-1,0-1 1,0 0 0,0 1 0,0-1-1,0 0 1,5 1 0,5 0-43,-1-1 1,1 0 0,0-1-1,0 0 1,25-4-1,-10-1-1026,43-14 0,24-16-7101,-70 24 6517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12187,'18'2'3808,"-15"-2"-3754,0 1 0,0-1 0,0 0 0,0 1 0,0 0 0,0-1 0,0 1 0,0 1 0,0-1 0,-1 0 0,1 1 0,0-1 0,-1 1 0,1 0 0,-1-1 0,1 1 0,-1 1 0,4 3 0,7 11-49,0 0 0,-1 0-1,-1 2 1,14 31 0,26 87 363,-37-88 162,-3 0 0,7 70 0,-1 101 1130,-16-193-1515,12 359 1549,-31-8-1128,12-330-497,-2 1 1,-23 75 0,23-99-247,-1-1 1,-1 0-1,-2 0 0,0-1 1,-1-1-1,-26 33 1,34-49 30,0 0 0,0 0 1,-1-1-1,-9 7 1,9-8 53,0-1 0,0 0-1,0 0 1,-10 2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12235,'1'-2'5599,"4"-1"-4200,-13 2 156,7 2-1529,0 1 0,1 0 0,-1-1 1,0 1-1,0 0 0,1 0 0,-1 0 0,1-1 0,-1 1 0,1 0 0,0 2 0,-2 3 14,-3 19-14,2 1 0,0-1 0,1 0 0,2 1 1,2 27-1,9 1-49,2 1 1,27 74-1,-19-68-1,-10-25 16,3-1-1,1 0 1,1-1 0,2-1 0,32 48 0,-46-78 8,0 1 0,-1-1 1,1 0-1,1 0 1,7 7-1,-11-11 2,0 1-1,0 0 1,0-1-1,0 1 1,0 0-1,1-1 1,-1 1-1,0-1 1,0 0 0,0 1-1,1-1 1,-1 0-1,0 0 1,0 0-1,1 0 1,-1 0-1,0 0 1,0 0-1,1 0 1,-1-1-1,0 1 1,0 0 0,0-1-1,1 1 1,-1-1-1,0 1 1,0-1-1,0 1 1,0-1-1,0 0 1,0 0-1,1-1 1,2-3 35,0 0 0,-1 0 0,1 0-1,-1-1 1,-1 1 0,1-1 0,-1 0 0,4-11 0,-1 1 47,64-245 806,-21 69-586,-34 146-287,2 1 0,24-49 1,-40 93-19,21-38-874,26-78 1,-45 109-1415,-5 16 1052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12923,'0'38'4841,"3"31"-3553,15 14-896,2 16-272,-3 8 208,-2 3 1153,-4-1-1049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 8514,'-4'-1'1503,"-8"-5"3129,8-3-4898,6 11 245,10 4 44,-1 2 1,0-1 0,18 18-1,-19-16-8,0-1 0,1 0-1,0 0 1,12 6 0,-7-6 23,0-1 0,1 0 1,0-1-1,0-1 0,1-1 1,-1 0-1,1-1 0,32 0 1,10-3 257,75-10 0,-119 8-258,0 1-21,13-2 98,44-10 0,-64 11-108,-1 0 1,1-1-1,-1 0 1,0-1-1,0 0 1,0 0 0,0-1-1,-1 0 1,11-9-1,16-26-272,-2 0 122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11803,'0'35'4737,"-7"-18"-2313,11-11-2576,7 5-200,12 3 264,8 7 128,31 14 136,10-7 48,20 5-32,2-5 104,-12-14-24,2 1-632,-3-15 320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0 700 10178,'22'-101'3050,"-21"90"-2933,1 0-1,1 0 1,0 0-1,0 1 1,1-1-1,1 1 1,7-15 0,0 4-72,11-19 16,30-39 0,-26 40 128,28-51 0,-37 53-62,-7 12-65,1 1-1,2 1 1,21-30 0,-31 47-64,1 1 1,0-1-1,0 1 1,1 0 0,-1 0-1,1 1 1,0 0-1,1 0 1,-1 0-1,1 1 1,-1 0-1,1 0 1,0 0 0,0 1-1,0 0 1,15-1-1,-3 2-6,0 1 0,-1 1-1,1 1 1,0 1 0,0 0-1,-1 2 1,25 8 0,-7 0 11,-1 2 0,52 30 0,-71-35 99,-1 0 0,0 1 0,-1 1 0,0 1 0,-1-1 0,20 26 0,-14-12 268,-1 1-1,26 54 1,-32-53-330,-1 0 0,11 51 1,-5-17-10,100 333 104,-85-301-68,-19-63-218,-2 2 1,-2 0-1,10 57 1,-19-84-144,0 0 0,1 1 0,0-1 0,0 0 0,0 0 0,1 0 0,0 0 0,0 0 0,0 0 0,1 0 0,0-1 0,0 1 0,1-1 0,4 6 0,6 4-3666,-1-6 2831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11218,'0'0'171,"0"-1"0,-1 1-1,1 0 1,0-1 0,-1 1-1,1-1 1,-1 1-1,1 0 1,0 0 0,-1-1-1,1 1 1,-1 0 0,1 0-1,-1-1 1,1 1 0,-1 0-1,1 0 1,-1 0-1,1 0 1,-1 0 0,1 0-1,-1 0 1,0 0 0,1 0-1,-1 0 1,1 0 0,-1 0-1,-12 11 1454,-8 31-1986,16-30 885,-95 177 341,89-166-866,1 0-1,1 1 0,1 0 0,1 1 1,1 0-1,-2 26 0,-3 149-313,10-165 242,1-25 39,-1 19-349,5 46 0,-3-67 169,0-1-1,1 1 1,0-1 0,0 1 0,1-1 0,-1 0 0,2 0 0,-1 0 0,1-1-1,0 1 1,6 7 0,27 20-529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11138,'3'2'205,"0"-1"-1,0 1 1,0-1-1,-1 1 0,1 0 1,-1 0-1,1 0 1,-1 0-1,0 0 0,1 1 1,-1-1-1,-1 1 0,1-1 1,0 1-1,-1 0 1,1 0-1,-1 0 0,0 0 1,0 0-1,1 3 1,2 8-280,-2 1-1,1-1 1,-1 18 0,-2-28 192,6 137 72,5 62-96,-7-173-100,0 0 0,3 0 0,0-1 0,19 46 0,-25-71 3,0-1 0,1 1 1,0 0-1,0-1 0,0 1 0,1-1 1,-1 0-1,1 0 0,-1 0 0,1 0 1,0 0-1,0 0 0,1-1 0,-1 1 1,0-1-1,1 0 0,0 0 0,6 2 1,-6-3 55,0-1 0,-1 1 0,1-1 0,-1 0 0,1 0-1,0-1 1,-1 1 0,1-1 0,-1 0 0,1 0 0,-1 0 0,0 0 0,1 0 0,-1-1 0,0 1 0,0-1 0,0 0 0,0 0 0,0-1 0,0 1 0,4-5 0,5-5 241,1-2-1,-2 0 1,0 0-1,0-1 1,-2 0-1,9-18 1,41-105 351,-39 85-561,82-192-1616,-99 237 1354,-1 4-104,-1 0 0,1 0-1,0 0 1,0 0 0,0 0-1,1 0 1,-1 0 0,1 1 0,0-1-1,0 1 1,4-3 0,10-7-968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14235,'0'17'4729,"11"15"-4569,2 4-296,7 6 120,0 4 32,-1-7-112,-6-3-112,0-2-296,-1-5-224,-1-4-689,2-5-519,-2-13 1216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3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10386,'2'0'3445,"7"2"-3172,-1-1 1,0 2-1,0-1 1,0 1 0,0 0-1,0 0 1,-1 1-1,1 0 1,-1 1-1,0 0 1,0 0-1,-1 0 1,0 1-1,0 0 1,0 0-1,0 0 1,4 8-1,7 11 192,-1 1 0,-1 0 0,18 44 0,-8-8-327,-14-31-126,2 0 0,20 35 0,-16-38-246,19 47-1,-19-29-3765,-17-45 3790,0 0-1,0-1 0,0 1 1,1 0-1,-1 0 0,0-1 1,0 1-1,1 0 0,-1-1 1,1 1-1,-1 0 0,1-1 1,-1 1-1,1-1 0,-1 1 1,1-1-1,-1 1 0,1-1 1,0 1-1,-1-1 0,1 0 1,0 1-1,-1-1 0,1 0 1,0 1-1,-1-1 0,1 0 1,0 0-1,0 0 0,-1 0 1,1 0-1,0 0 0,1 0 1,10-1-1497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7394,'144'-32'3096,"-117"27"-1733,48-2 0,-29 4-544,3-3 392,78-18 0,-105 18-887,0-1 0,-1-1 1,0-1-1,-1-1 0,0 0 0,19-14 1,-18 10 81,-12 9-163,-1-1 0,0 1 0,0-2 0,12-11 0,-32 47 448,-6 22-746,-19 100 1,30-63 127,3 0 0,11 130 0,-3-131 57,6 269 288,-32-4 272,10-268-337,-3-1 0,-30 90 0,41-160-318,-1 0 0,0 0-1,-1 0 1,-1-1 0,0 0-1,0 0 1,-1-1 0,0 0-1,-1 0 1,-1-1 0,0 0-1,0-1 1,-1 0 0,-14 9-1,-3-2 120,-1-1-1,-57 21 1,71-30-275,0-2 1,-1 0-1,1-1 1,-1 0-1,0-2 1,0 0-1,-31-1 0,42-1-79,3 1 15,0 0 1,0 0-1,0 0 0,0 0 0,0 0 1,0-1-1,0 1 0,0-1 1,0 0-1,0 1 0,0-1 1,1 0-1,-1 0 0,0 0 1,0 0-1,1 0 0,-1-1 1,0 1-1,1 0 0,0-1 0,-3-3 1,0-17-771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13459,'12'14'5081,"9"-11"-2921,21-3-2256,11-3-48,13-1 256,1-3 0,7 3-480,-5-4-400,-2 1-3697,-1 3 3025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10786,'-69'-33'4161,"56"65"-2352,3 11-1825,-6 10-32,24 21 72,-5 10 16,9 8 16,11 0 8,-21-19-248,1-12-209,8-6-2191,7-1 1768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10802,'21'2'4352,"-21"-2"-4275,0 0 0,0 0-1,1 0 1,-1 0 0,0 0 0,0 0 0,1 0 0,-1 0 0,0 0 0,0 0-1,0 0 1,1 0 0,-1 0 0,0 1 0,0-1 0,0 0 0,1 0-1,-1 0 1,0 0 0,0 0 0,0 1 0,1-1 0,-1 0 0,0 0-1,0 0 1,0 0 0,0 1 0,0-1 0,0 0 0,1 0 0,-1 0 0,0 1-1,0-1 1,0 0 0,0 0 0,0 0 0,0 1 0,0-1 0,0 0-1,0 0 1,0 1 0,0-1 0,0 0 0,0 0 0,0 1 0,0-1-1,0 0 1,0 0 0,0 0 0,-1 1 0,1-1 0,0 0 0,0 0 0,-8 10-155,-8 6 115,0 0 1,1 1-1,1 1 1,0 0 0,-13 25-1,-15 26 128,-49 107 0,76-141-10,2 1 0,1 1 1,2 0-1,1 1 0,-5 54 1,10-35-112,3 0 0,2 1 0,2-1 0,3 0 0,16 66 0,-17-103-49,1-1 0,1 0 0,1 0 0,1-1 0,0 0 0,1 0 0,1-1 0,1-1 0,25 29 0,-26-34-301,0-1 0,1 0-1,0-1 1,0 0 0,1 0 0,0-2-1,0 1 1,1-2 0,0 0 0,0 0 0,1-2-1,0 0 1,19 3 0,21-2-972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8634,'37'-27'5350,"-7"4"-4316,181-94 1140,-206 114-2157,0 1 0,1 0 0,0 0 0,-1 1 0,1 0 1,0 0-1,0 0 0,-1 0 0,1 1 0,0 0 0,0 0 1,10 3-1,-8-1 7,0 0 1,1 1 0,-1 0-1,0 0 1,-1 1 0,1 0-1,13 10 1,-4 0 124,-1 0 1,0 2 0,-1 0-1,0 0 1,22 35-1,-16-16 129,-1 0-1,31 76 1,14 81-47,-12-31-192,-47-143-359,-1 1 0,0 0 0,-2 0 0,0 0 0,-1 1 0,-1-1 0,-1 24 0,-5 1-481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12243,'-1'0'4945,"-2"5"-2369,-8 36-2472,-50 86-112,30-50 8,1 11-136,-3 4-584,-3-8-272,-4-1 8,5-11 23,1-17-223,23-1-504,17-11 1016</inkml:trace>
  <inkml:trace contextRef="#ctx0" brushRef="#br0" timeOffset="1">887 204 9266,'52'9'4041,"7"2"-1793,12-5-1640,5 3-191,-4 2-401,5-8-849,-13 3 601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9154,'37'9'4887,"-1"9"-3339,29 26-1235,-56-38-238,0 1 0,-1 1 0,0 0 1,0 0-1,-1 0 0,0 1 0,0 0 0,-1 0 0,0 1 0,0 0 0,-1 0 1,-1 0-1,0 0 0,0 1 0,-1 0 0,0 0 0,-1 0 0,0 0 0,-1 0 1,0 0-1,-1 0 0,0 0 0,-2 15 0,-4 19 410,-2 1-1,-3-1 1,-1-1 0,-25 61-1,30-89-450,3-7-31,0 0 1,0 0-1,1 0 0,-3 16 0,6-21-6,0-1 1,0 0-1,0 1 0,0-1 1,0 1-1,1-1 0,0 0 1,-1 1-1,1-1 0,0 0 0,1 0 1,-1 1-1,1-1 0,-1 0 1,1-1-1,4 7 0,-1-4-2,1 1-1,0-1 1,0 0 0,0 0-1,1 0 1,-1-1-1,1 0 1,0 0-1,0-1 1,0 0-1,1 0 1,-1-1 0,1 0-1,0 0 1,-1-1-1,1 0 1,0 0-1,9-1 1,3 0-290,-1 0-1,1-2 1,-1-1 0,0 0 0,0-1 0,23-8-1,9-10-3068,-9-4 1489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12827,'179'66'4553,"-130"2"-3817,-6 4-352,-14 23 96,-5 6 112,-16 34 296,-8 9 57,-14 0-113,-13-5-112,-13-30-664,-2-13-296,1-9-288,3-4-64,6-17-185,9 0 169,20-13 352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5 190 8882,'-5'-13'7818,"6"22"-7015,4 26-1066,0 33 358,4 0 1,19 77-1,-19-116-90,1 0-1,17 34 0,-23-55-2,0 0-1,0 0 1,1 0-1,0-1 1,1 0 0,0 0-1,0-1 1,0 1-1,1-1 1,0-1 0,0 1-1,10 5 1,-12-9 25,1 0 1,0 0-1,0 0 1,0-1-1,0 0 1,0 0-1,0 0 0,1-1 1,-1 0-1,0 0 1,0-1-1,0 1 1,0-1-1,0-1 1,0 1-1,0-1 1,0 0-1,0-1 1,0 1-1,-1-1 1,7-4-1,1-2 175,0 0-1,0 0 1,-1-2-1,0 1 1,0-2-1,18-24 1,8-20 266,-3-2 0,49-113 0,-35 67-362,-21 44-89,15-29-485,-8 33-2962,-24 42 2125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4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6609,'32'19'4433,"-32"-4"384,17 14-2192,-17 39-1505,3 20-368,5 30-464,-10 5-224,-3-7-456,5-3 0,5 14 112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10306,'6'-2'3865,"0"-1"-2337,3-3-1576,14 0-24,6 3 112,6-2-16,-4-1-16,3 0 8,2-6 0,0 1 8,0-1 0,1 3 0,-8 0-96,2 1-48,-5 0-600,-8 1 1464,-12 8-704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422 140 10402,'10'0'1057,"0"-1"-1,0 0 0,0-1 1,19-5-1,-16 2-453,1 0 1,23-13-1,-3-3-270,48-40 0,-72 53-104,8-2 2684,-18 10-2609,0 0-197,0 2-89,-10 134 0,5-95 1,1 1-1,3-1 1,4 51-1,43 382 189,-40-329 73,-16 184 0,-53 230 345,-52-13-236,114-544-385,-6 24 188,-1 1 0,-21 44 0,25-63-163,-1-1 0,0 1 0,0 0 0,-1-1 0,0 0-1,0-1 1,-1 1 0,0-1 0,0 0 0,0-1 0,-1 0 0,-10 6 0,-63 31 252,-110 40 1,155-70-1232,-49 11 1,84-23 887,1 0 0,-1 0 1,1 0-1,-1 1 1,1-1-1,-1 0 0,1 0 1,-1 0-1,1 0 0,-1 0 1,1 0-1,-1 0 1,1 0-1,-1 0 0,1 0 1,-1-1-1,1 1 1,-1 0-1,1 0 0,-1 0 1,1-1-1,-1 1 0,1 0 1,-1 0-1,1-1 1,0 1-1,-1 0 0,1-1 1,0 1-1,-1-1 1,1 1-1,-1-1 0,0-22-2367,5-16 1424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14243,'0'19'5289,"9"-27"-3937,12-1-1167,11-2-450,5 3 121,10 4 176,-1-4 232,9 5-696,10-2 208,25 5 104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10370,'-6'0'1464,"-1"0"0,1 1 0,0 0 0,-8 2 0,9-2-1432,1 1 0,0 0 1,-1 0-1,1 0 1,0 0-1,0 1 1,0-1-1,1 1 1,-1 0-1,-3 5 1,-28 27-19,2 1 0,2 2 0,2 1 0,1 1 0,2 1 0,2 2 0,2 0 1,1 2-1,-17 58 0,13-23 179,4 1 0,-12 96 0,27-133-172,3-1 0,1 1 1,2 0-1,3 0 0,13 81 1,-13-110-47,1 0 0,0-1 0,0 0 1,1 0-1,1 0 0,1 0 0,0-1 1,0 0-1,2-1 0,-1 0 0,1 0 1,1 0-1,21 18 0,-11-15-475,0 0-1,1-2 1,0-1 0,1-1 0,0 0-1,1-2 1,33 10 0,10-5-595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10850,'134'-41'3592,"-95"30"-3028,-1-3 0,56-26 0,-61 24-368,-20 10-182,1 1-1,0 0 1,0 1 0,0 0 0,24-3-1,-31 6-10,0 1 0,0 0 0,0 0-1,0 1 1,0-1 0,0 2 0,0-1 0,0 1-1,0 0 1,-1 0 0,1 1 0,0 0 0,11 7 0,-8-3 6,0 0 1,0 1-1,-1 0 1,0 1-1,10 13 1,-15-17-2,0 0 1,-1 0 0,0 1-1,1-1 1,-2 1-1,1 0 1,-1 0 0,0 0-1,0 0 1,-1 1 0,1-1-1,-1 10 1,-1-2 41,-1 1 0,-1 0-1,0-1 1,-1 1 0,-1-1 0,-7 19 0,-39 84 235,36-88-226,-19 40 29,-38 88 133,60-127-183,0 1 0,3 0 1,-7 40-1,14-64-42,0 0 0,0 0 0,1 0 0,0 0 0,2 12 0,-2-17 2,1 0-1,-1 0 0,1 0 1,0 0-1,-1 0 1,1 0-1,0 0 1,0 0-1,0 0 1,1 0-1,-1 0 0,0-1 1,1 1-1,-1 0 1,1-1-1,-1 1 1,1-1-1,0 0 0,0 0 1,-1 1-1,5 0 1,3 1 6,0 0 1,0-1-1,1 0 1,-1-1-1,1 0 0,-1 0 1,1-1-1,-1-1 1,11-1-1,16-3-18,35-10 0,-52 10-45,50-10-376,12-2 189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12027,'14'-30'4182,"25"-33"-4117,-16 24 71,-19 30-80,0 1 1,1 0-1,11-15 1,-10 16-23,1 0 0,-1 0 1,1 1-1,1 0 0,-1 0 1,1 1-1,0 0 1,0 0-1,1 1 0,16-6 1,-19 8-46,0 1 1,0 0 0,0 0-1,0 1 1,0-1 0,0 1-1,0 1 1,1-1 0,-1 1-1,0 0 1,0 1 0,0-1-1,-1 1 1,1 0 0,0 1-1,-1-1 1,10 7 0,14 10 40,-1 1 0,43 41 0,44 57 465,-55-54-168,-20-22-29,51 70 0,-75-90-251,-2 1 0,-1 0 1,0 1-1,-2 0 1,13 41-1,-10-16 90,16 101-1,-16-47-72,8 93-161,-22-194-36,0 19-221,0-20 163,0 0 0,0 0 1,0 0-1,-1 0 0,1-1 0,0 1 1,0 0-1,0 0 0,0 0 0,-1-1 1,1 1-1,0 0 0,-1 0 0,1-1 1,-1 1-1,1 0 0,-1-1 0,1 1 1,-1 0-1,0 0 0,0-2-1749,0 0 899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40 12931,'0'-40'4801,"-12"43"-3617,1 5-808,1 29-272,-10 12-32,-8 30-8,-4 8-24,-3 1-8,3-6 8,4-11-152,1 1-136,8 4-752,2 2-680,8 17 1047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12251,'5'-5'4553,"2"5"-3305,-7 0-736,0 0-232,0 0-56,17-1-160,61-6-56,-33 0-16,-1 4 8,2 3 0,-8 0-8,1 3 24,-6 0-80,4 1-384,3 1-400,-4 1-3601,0 2 3073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9674,'28'4'1967,"1"-1"0,56-3 1,10 1-1546,-89 0-407,0-1 0,-1 1-1,1 1 1,-1-1 0,1 1 0,-1-1-1,1 2 1,-1-1 0,0 0 0,0 1-1,0 0 1,-1 0 0,1 1 0,-1-1-1,1 1 1,-1 0 0,0 0 0,-1 1-1,1-1 1,4 9 0,-4-6 4,-1 0 1,0 0-1,0 1 1,-1-1-1,0 1 1,0 0-1,-1 0 0,0-1 1,0 1-1,-1 0 1,0 0-1,0 0 1,-1 0-1,-2 9 1,-3 7 339,-2 1 0,-1-2 1,0 1-1,-2-1 0,-22 35 1,16-29 141,1 0 0,-15 43 0,27-61-473,1 0 0,0 0 0,1 0 0,-1 22 0,2-31-35,1 1 0,0 0 0,0 0 0,0 0 0,1 0 0,-1-1 0,1 1 0,-1 0 0,1 0 0,0-1 0,0 1 0,0 0 0,0-1 0,1 1 0,-1-1-1,1 1 1,-1-1 0,1 0 0,0 0 0,0 0 0,0 0 0,0 0 0,0 0 0,4 2 0,2 0 23,1-1 1,-1 0-1,1-1 0,-1 0 1,1 0-1,0-1 0,0 0 1,0 0-1,0-1 0,11-1 0,11-3-636,50-11 0,-35 5-1289,2 1 795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11658,'58'20'4921,"-42"-15"-4613,0 1-1,0 0 1,0 1 0,20 12 0,-32-16-306,1 0 1,-1 0 0,-1 1 0,1-1-1,0 1 1,-1 0 0,0 0-1,0 0 1,0 0 0,0 1 0,-1-1-1,0 1 1,0-1 0,0 1-1,0 0 1,-1 0 0,1 0-1,-1 0 1,0 6 0,0 12 177,0-1-1,-2 1 1,-1-1 0,-6 34-1,-28 90 1108,24-102-948,-44 227 384,41-90-3263,16-147 1066,4-4 649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12747,'38'57'5154,"-8"-1"-4173,-24-42-1048,0 1 0,-1 1 1,0-1-1,-2 1 0,1 0 0,0 17 1,-6 147-90,0-4 200,3-156 1,1 0 0,1 0 0,1 0 0,1-1-1,1 0 1,11 29 0,-16-46-28,0-1 1,0 1-1,0 0 0,0 0 0,1 0 0,-1-1 1,0 1-1,1-1 0,-1 1 0,1-1 0,-1 1 1,1-1-1,0 0 0,0 0 0,-1 0 0,1 0 1,0 0-1,0 0 0,0-1 0,0 1 0,0-1 1,0 1-1,0-1 0,0 0 0,0 1 0,1-1 1,-1 0-1,0 0 0,0-1 0,2 1 0,3-2 42,0 0-1,-1 0 1,0 0-1,1-1 0,-1 1 1,0-2-1,0 1 1,8-6-1,5-8 77,0 0 1,-1-2-1,0 0 0,-2 0 0,23-37 1,-3 6-21,85-125 1865,-88 124-1254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2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11971,'35'100'6249,"-29"-19"-1160,-14 20-4801,19 20 1816,0 4-1935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9818,'1'3'651,"0"-1"0,1 1 0,-1-1 1,1 0-1,-1 1 0,1-1 0,3 3 0,17 12 1087,33 6-2421,-34-16 1057,8 4-34,0-2 0,0-1 0,1-2 0,49 5 0,-27-8 380,98-8 0,-98 0-1296,1-1 0,74-20 0,-103 18-848,-9-2 575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643 383 5193,'9'-6'3255,"-8"5"-3120,-1 1 1,1 0 0,0-1 0,-1 1 0,1-1 0,0 1 0,-1 0 0,1-1 0,-1 0 0,1 1 0,-1-1 0,1 1 0,-1-1-1,1 0 1,-1 1 0,0-1 0,1 0 0,-1 1 0,0-1 0,1 0 0,-1 1 0,0-1 0,0 0 0,0 0 0,0 1 0,0-1-1,0 0 1,0 0 0,0 0 0,0 1 0,0-1 0,0 0 0,0 0 0,0 1 0,-1-1 0,1 0 0,0 1 0,-1-1 0,1 0 0,0 1-1,-2-2 1,-24-50 1253,11 23-1144,-19-31 0,20 41-142,0 1 0,-2 0 0,0 1 0,0 0 0,-2 1 0,0 1 0,-1 1 0,0 1 0,-1 0 0,-29-13 0,39 22 19,-1 0 1,0 1-1,0 0 1,-1 1-1,1 0 0,0 0 1,-1 1-1,1 1 1,-1 0-1,1 0 1,0 1-1,-1 1 1,1 0-1,0 1 1,0 0-1,-18 7 0,23-7-105,0 0 1,0 1-1,1-1 0,-1 1 0,1 1 0,0-1 0,0 1 0,1 0 0,-1 0 0,1 0 0,0 0 0,0 1 0,1 0 0,0 0 0,0 0 0,-3 7 0,-2 11 55,0-1 0,1 1 0,-3 26 0,-24 248-30,26 2-125,7-219 72,11 566 27,-9-637-10,-1 5 6,1 1 1,1-1-1,7 28 0,-8-39-13,0 0 0,1 0 0,-1 0 0,1 0 0,0 0 0,0-1 0,1 1 0,-1-1 0,1 1 0,-1-1 0,1 0 0,0 0 0,0 0 0,1-1 0,-1 1 0,1-1 0,-1 1 0,1-1 0,5 2 0,6 1 20,1-1 0,-1 0 0,1-1 0,0-1 0,0 0 0,18-1 0,98-8 105,-131 6-124,59-3-17,71-9-60,-111 9-331,0 0 1,0-1 0,0-1-1,26-12 1,-10-1-875,-3-14 575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11026,'20'-11'794,"-12"6"-529,0 0-1,1 1 0,-1 0 1,1 0-1,0 1 0,0 0 1,0 1-1,0 0 0,0 0 1,0 1-1,1 0 0,9 1 1,39 1-67,0-2 1,1-3 0,75-15-1,-121 16-109,1 0-1,-1-1 0,0 0 0,14-8 0,-20 9-1,-1-1 0,0 0 0,0 0 1,0 0-1,0-1 0,0 0 0,-1 0 0,0 0 1,7-12-1,-2 2 74,-2 0-1,0-1 1,-1 0 0,0 0 0,-1-1 0,-1 0 0,3-19-1,-4 9 60,0 0 1,-2-1-1,-2-53 0,-1 71-139,0 0 0,0-1 0,-1 1 1,-1 0-1,0 0 0,0 0 0,0 1 0,-11-19 1,12 25-55,0-1 1,-1 1 0,1 0 0,-1 0 0,0 0 0,0 0 0,0 0-1,0 1 1,0-1 0,-1 1 0,1 0 0,-1 0 0,0 0 0,1 0-1,-1 1 1,0-1 0,0 1 0,0 0 0,0 1 0,0-1 0,0 1-1,-1-1 1,1 1 0,0 0 0,-6 1 0,-2 2 11,1-1 1,0 1-1,0 1 1,0 0-1,1 1 0,0 0 1,0 0-1,0 1 1,-15 12-1,-11 11 59,-32 34 0,59-55-68,1 1-10,0 0 1,1 1-1,0 0 0,0 1 0,1 0 1,0 0-1,1 0 0,1 0 1,0 1-1,0 0 0,1-1 0,-3 25 1,2 1-34,1 0 1,2 0 0,5 38 0,-1-47-5,1-1-1,1 0 1,18 51 0,39 75-63,-58-143 75,8 14-102,0 0-1,1-1 1,2-1 0,0 0-1,1-2 1,1 1-1,1-2 1,35 29-1,-50-45-129,0 0 0,0 0 0,0-1 0,1 1 0,-1-1 0,1 0 0,0 0 0,-1-1 0,1 1 0,0-1 0,0 1 0,0-1 0,0-1 0,0 1 0,0 0 0,0-1 0,1 0 0,-1 0 0,0 0 0,6-2 0,24-13-947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6481,'41'6'3809,"-16"8"-456,-5 7-1081,3 13-839,-5 7-321,-12 18-408,-7 0-160,-16 6-344,-3-4-88,-1-11-128,2-10-216,15-15-504,7-3-248,0-11-825,12 1-527,0-4 1536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615 398 13371,'8'-53'4002,"-4"35"-3787,-1 1-1,-1-1 0,-1 0 1,-1-27-1,-1 35-181,0-1-1,-1 1 0,0 0 0,-1 0 1,1 1-1,-2-1 0,0 0 0,0 1 1,0 0-1,-1 0 0,-1 0 0,1 1 1,-2 0-1,1 0 0,-1 0 0,0 1 1,0 0-1,-1 0 0,0 1 0,-17-11 1,17 12 7,-1 0 0,1 1 0,-1 0 0,0 0 0,0 1 0,-1 0 0,1 1 0,-1 0 0,1 0 0,-1 1 0,1 0 0,-1 1 0,0 0 0,0 1 0,1-1 0,-1 2 0,1 0 0,-1 0 0,1 0 0,0 1 0,0 1 0,0 0 0,0 0 0,0 0 0,1 1 0,0 1 0,0-1 0,-11 11 0,5-3-39,0 2-1,1 0 1,0 0-1,2 1 1,-1 1-1,2 0 1,0 0 0,-8 23-1,3-3 61,2 1 0,1 0-1,-6 43 1,-20 228 414,23-160-287,6-70-69,4 0 0,7 137 0,16-67-66,5 84 6,-21-204-8,7 37-1,1 1-858,-10-66 753,0 10-820,0-11 831,0 0 0,0 1 1,0-1-1,0 0 0,0 0 1,0 0-1,0 0 0,0 0 1,0 1-1,0-1 0,0 0 1,0 0-1,0 0 0,0 0 1,0 1-1,0-1 0,0 0 1,0 0-1,0 0 0,0 0 1,0 0-1,0 1 0,0-1 1,0 0-1,0 0 0,-1 0 1,1 0-1,0 0 0,0 0 1,0 1-1,0-1 0,0 0 1,0 0-1,-1 0 0,1 0 1,0 0-1,0 0 0,0 0 1,0 0-1,0 0 0,-1 0 1,1 0-1,0 0 0,0 0 1,0 0-1,-1 0 0,-12-10-917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13251,'5'8'4513,"12"-8"-3929,9-2-536,18-2 296,16 2 168,10-3 24,5-2-112,0-4-248,-7-4-64,-12-1-104,-10 3-96,-5 0-280,1 0-216,2 0-472,7 0-440,5-4-1,10-2 793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6809,'22'-11'878,"-1"2"-1,1 0 0,1 1 1,0 2-1,24-5 0,117-9 381,-100 14 313,-52 4-1098,0 0-1,-1-1 1,1-1 0,0 0 0,-1 0-1,0-1 1,0 0 0,0-1 0,15-11 0,1 0 221,-26 17-681,-1-1-1,0 1 1,0 0-1,1 0 0,-1-1 1,0 1-1,1 0 1,-1 0-1,0-1 0,1 1 1,-1 0-1,0 0 1,1 0-1,-1 0 0,0-1 1,1 1-1,-1 0 1,0 0-1,1 0 0,-1 0 1,1 0-1,-1 0 1,0 0-1,1 0 1,-1 0-1,1 0 0,-1 0 1,0 0-1,1 1 1,-1-1-1,0 0 0,1 0 1,-1 0-1,0 0 1,1 1-1,-1-1 0,0 0 1,1 0-1,-1 1 1,0-1-1,1 0 0,-1 0 1,0 1-1,0-1 1,0 0-1,1 1 0,-1-1 1,0 0-1,0 1 1,0-1-1,0 1 0,0-1 1,1 0-1,-1 1 1,0-1-1,0 1 0,-3 29 125,1-18-96,-1 26 9,-11 228 236,51 161-136,1 36 816,-37-444-845,-2 0 0,0 0 1,-1 0-1,-1 0 0,-1-1 1,-8 26-1,11-39-85,-1 0 1,0 1 0,-1-1-1,1-1 1,-1 1-1,0 0 1,0-1-1,-1 1 1,1-1 0,-1 0-1,0 0 1,0-1-1,0 1 1,-1-1-1,1 0 1,-1 0 0,0 0-1,0 0 1,0-1-1,0 0 1,0 0-1,0-1 1,-1 1 0,1-1-1,-1 0 1,-6 0-1,-6-1-93,0 0-1,0-1 0,0-1 0,0-1 1,-35-10-1,-82-39-1117,47 16-96,48 22 971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13595,'41'6'3217,"6"-1"-5018,4 12 217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12651,'11'39'4985,"-2"20"-3444,-6-31-1559,4 49 32,-3 0-1,-7 81 1,0-74 10,1-2 49,16 154-1,-13-228-24,1-1-1,-1 1 0,1 0 1,1-1-1,-1 1 0,1-1 0,1 0 1,4 10-1,-7-16-26,0 0 0,0 1 0,0-1 0,0 0 0,0 0 0,1 0 0,-1 1 0,0-1 0,0-1 0,1 1 0,-1 0 0,1 0 0,-1 0 0,0-1 0,1 1 0,0 0 0,-1-1 0,1 0 0,-1 1 0,1-1 0,-1 0 0,1 0 0,0 0 0,-1 0 0,1 0 0,0 0 0,-1 0 0,1 0 0,-1-1 0,1 1 0,0-1 0,-1 1 0,1-1 0,-1 0 0,0 0 0,1 1 0,-1-1 0,2-2 0,6-3 22,0-1 0,-1 0 0,0 0 0,10-14 0,-15 17-33,19-22 30,-1-2 0,-2 0 0,22-42-1,38-98 57,51-177-408,-113 296-296,-13 40 318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11626,'14'-8'5664,"-2"-12"-5516,-8 13 164,-3 4-301,122-202 2015,-99 179-1645,-22 23-321,2-1 85,4 15-95,-8-10-50,9 11 15,0-1 0,0 0 0,1-1 0,0 0 0,1-1 0,0 0 0,0 0 0,1-1 0,0-1 0,0 0 0,1 0 0,0-1 0,0-1 0,1-1 0,0 1 0,-1-2 0,1 0 0,19 1 0,-27-4 34,1 0-1,-1 0 0,0-1 0,0 0 1,0-1-1,0 1 0,0-1 0,0 0 1,-1-1-1,1 1 0,-1-1 0,1 0 1,6-5-1,2-3 10,0-1 1,-1-1-1,13-16 1,-22 25-359,-1 0 1,0-1-1,0 0 1,0 0-1,-1 0 1,1 0 0,-1 0-1,0 0 1,-1 0-1,1-1 1,-1 1-1,0-1 1,0-5-1,2-5-810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12811,'18'3'4801,"24"0"-3057,-3-4-2568,1-7-1673,-6 1 209,-14-15 984</inkml:trace>
  <inkml:trace contextRef="#ctx0" brushRef="#br0" timeOffset="1">347 1 9018,'34'33'4625,"4"53"-792,0 21-1457,-12 48-1007,5 32-193,-21 19-912,-2 7-440,17 4-392,-15-19 2960,1-25-1888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9898,'14'14'3729,"7"13"-2497,-3 27-920,-2 12 24,-21 22 464,-12 10 145,-16 11 383,-4 6 80,-20-13-568,11 7-295,-12-16-425,-1-7-120,6-5-224,-5-15-313,15-11-1159,8-6 1120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3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1 974 7970,'0'2'163,"0"0"1,0 0-1,1 0 1,-1 0 0,1 0-1,-1 0 1,1 0-1,0 0 1,-1 0-1,1 0 1,0 0 0,1 0-1,-1-1 1,0 1-1,0 0 1,1-1 0,-1 1-1,1-1 1,-1 0-1,1 1 1,0-1-1,-1 0 1,1 0 0,4 2-1,7 3 42,0 0 0,23 7-1,-18-7 482,13 5-134,0-1 0,49 8 0,-65-16-464,0 0 0,1-1 0,-1 0 0,1-1-1,-1-1 1,1-1 0,22-5 0,-29 4-57,1 0 0,-1-1 0,-1-1-1,1 1 1,-1-1 0,0-1 0,0 0 0,0 0 0,-1 0-1,0-1 1,0 0 0,0 0 0,-1-1 0,6-9 0,7-14 79,-1 0-1,19-49 1,-34 73-95,39-89 171,40-136 1,-71 192-86,-2 0-1,-1-1 0,-2 0 1,-2 0-1,-2 0 1,-4-60-1,0 89-48,1 0 0,-2 0 0,0 1 0,0-1 0,-1 1-1,0-1 1,-1 1 0,-8-14 0,11 22-31,0-1 0,-1 1-1,1 0 1,-1 0 0,0-1-1,1 2 1,-1-1 0,0 0 0,-1 1-1,1-1 1,0 1 0,-1 0-1,0 0 1,1 0 0,-1 1-1,0-1 1,0 1 0,0 0 0,0 0-1,0 0 1,0 0 0,0 1-1,0 0 1,0 0 0,0 0 0,0 0-1,-8 2 1,3 1-20,0 0 0,0 0 0,0 1-1,1 1 1,-1-1 0,1 1 0,0 1 0,0 0 0,1 0-1,0 0 1,0 1 0,0 0 0,-6 9 0,-10 15-99,-37 66 0,40-61 66,-21 34 65,4 2 1,-53 145-1,82-192-49,2 0 0,1 0 1,1 1-1,2-1 0,0 40 0,19 127 76,24 27 381,-30-180-311,1-1 0,2 0 1,30 55-1,105 160 30,-144-244-164,1-1 1,-1-1 0,2 1-1,-1-1 1,1 0-1,0-1 1,0 1 0,0-1-1,1-1 1,0 1-1,1-2 1,-1 1-1,1-1 1,0 0 0,-1-1-1,2 0 1,-1 0-1,0-1 1,1 0 0,-1-1-1,1 0 1,-1 0-1,1-1 1,10-1 0,10-2-386,0-2 1,-1 0-1,0-2 1,0-2-1,-1 0 1,52-26-1,-3-6-310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3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14011,'24'44'5425,"-24"-18"-3360,20-3-2273,30-6-1569,9 9 1233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588 735 5441,'20'4'731,"-1"-1"1,31 2-1,-40-5-521,0 0 0,0 0 0,-1-1-1,1-1 1,0 1 0,-1-2 0,11-3 0,-16 5-41,-1-1 0,0 0 0,1-1 0,-1 1 0,0-1 0,0 1 0,-1-1 0,1 0 0,0 0 0,-1 0 1,0 0-1,0 0 0,0-1 0,0 1 0,0-1 0,-1 1 0,2-5 0,2-8 116,-1-1-1,4-25 1,-7 40-268,4-50 198,-1 0 0,-3 0-1,-3 0 1,-1 1 0,-3-1-1,-12-52 1,15 88 30,-1-1 0,-1 1-1,0 0 1,-9-19 0,11 30-125,1 0 0,-1 0-1,-1 0 1,1 1 0,-1-1 0,0 1 0,0-1-1,0 1 1,0 1 0,-1-1 0,1 0 0,-1 1-1,0 0 1,0 0 0,-9-3 0,-1 1-21,0 2 1,0-1-1,0 2 0,-1 0 1,1 0-1,-1 2 0,1 0 1,-1 1-1,-27 5 1,24-3-107,0 2 0,0 0 1,1 1-1,0 1 0,0 0 0,1 2 1,-26 16-1,34-19 1,1 1 0,0 0 0,0 1 1,1-1-1,0 2 0,0-1 0,1 1 0,-8 13 0,-1 7-25,-16 44-1,22-50 23,-74 200-41,69-179 44,2 1 0,-7 57 1,-1 94-52,14-128 29,-26 538 178,27-360 43,-9 187 97,10-251-228,1-32-8,3-144-50,-3 26 20,3-31-22,0 0 0,0 0-1,0 0 1,0 0-1,-1 0 1,1 0 0,0 0-1,-1 0 1,1 0 0,0-1-1,-1 1 1,1 0 0,-1 0-1,0 0 1,1 0-1,-1-1 1,0 1 0,1 0-1,-1 0 1,0-1 0,-1 2-1,5-14-202,19-45-797,-8 5 605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11346,'-46'-26'4041,"40"44"-3329,15 2-255,14 5 175,9 2 48,9-1-40,16 0-88,0-7-256,9-6-104,7-8-120,-13-1-8,6-16-16,-2-11-128,14-6-656,3-15-1096,26-2 1152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14747,'-24'48'4809,"37"-4"-4937,7-6 16,-4-4 248,-6 3 136,-10-19-160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4057,'39'-90'6264,"-35"81"-4847,-4 9-1209,0 0 0,0 0 0,0 0 1,0 0-1,0 0 0,1 0 0,-1 0 0,0 0 0,0 0 0,0 0 1,0 0-1,0 0 0,0 0 0,-1 28 201,1-11-406,24 491 14,-15-424-28,37 226 91,-43-299-79,0 0 0,1 0-1,0 0 1,0-1 0,1 1 0,10 14 0,-13-23-2,-1 0 0,1 0 0,-1 0 0,1 0 0,0-1 0,0 1 0,0-1 0,0 1 0,0-1 0,0 0 0,0 1 0,0-1 0,0 0 0,0-1 0,1 1 0,2 0 0,-3-1 6,1 0-1,-1 0 0,1 0 1,-1 0-1,0-1 0,1 0 1,-1 1-1,0-1 0,1 0 1,-1 0-1,0 0 0,0 0 1,0-1-1,1 1 0,-2 0 1,1-1-1,0 0 0,0 1 1,2-4-1,11-14 151,0 0 0,-1-1 0,-2-1 1,20-42-1,-28 57-130,9-24 130,-2-1 0,12-46 0,-11 38-77,46-187 238,5-16-113,-56 218-230,0 0-35,0 0 1,2 1-1,19-39 1,-20 52-962,-8 10 973,0 0 0,0-1 0,0 1 0,1 0 1,-1 0-1,0 0 0,0 0 0,0 0 0,1 0 0,-1-1 0,0 1 0,0 0 0,1 0 0,-1 0 1,0 0-1,0 0 0,0 0 0,1 0 0,-1 0 0,0 0 0,0 0 0,1 0 0,-1 0 0,0 0 1,0 0-1,1 1 0,-1-1 0,0 0 0,0 0 0,0 0 0,1 0 0,-1 0 0,0 0 0,0 0 1,0 1-1,0-1 0,1 0 0,-1 0 0,4 10-1058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16 730 9818,'0'0'132,"-1"0"-1,0 0 1,1 0 0,-1 0-1,1 0 1,-1 0-1,0 0 1,1 0 0,-1-1-1,1 1 1,-1 0-1,1 0 1,-1-1 0,0 1-1,1 0 1,-1 0-1,1-1 1,-1 1 0,1-1-1,0 1 1,-1 0 0,1-1-1,-1 1 1,1-1-1,0 1 1,-1-1 0,1 1-1,0-1 1,0 0-1,-1 1 1,1-1 0,0 0-1,0-25 552,1 16-272,8-86 528,25-106 0,37-94-886,-71 295-53,3-12-2,1 0 0,0 0-1,12-24 1,-16 37 1,1-1 0,-1 0 0,0 1 0,1-1 0,-1 0 1,0 1-1,1-1 0,-1 1 0,1-1 0,-1 1 0,1-1 0,-1 1 0,1-1 0,-1 1 0,1-1 0,0 1 1,-1 0-1,1-1 0,0 1 0,-1 0 0,1 0 0,0-1 0,-1 1 0,1 0 0,0 0 0,-1 0 0,1 0 1,0 0-1,0 0 0,-1 0 0,2 0 0,0 1 0,-1 0-1,1 0 1,0 0-1,0 0 1,-1 0 0,1 0-1,-1 1 1,1-1-1,-1 0 1,1 1 0,1 2-1,4 6 0,0 1-1,10 22 1,28 77 26,-32-74-3,2 0 0,1 0 0,34 52 0,-47-84-18,-1-1 1,1 0-1,0 0 1,0 0-1,0 0 1,1 0-1,-1-1 1,1 1-1,-1-1 1,1 0-1,0 0 0,0 0 1,0-1-1,0 1 1,0-1-1,0 0 1,0 0-1,0-1 1,1 1-1,-1-1 1,0 0-1,1 0 1,3-1-1,-2 1 28,-1-1 0,0-1 0,1 1 0,-1-1 0,0 1 0,0-2 0,0 1 0,0 0 0,-1-1-1,1 0 1,0 0 0,-1 0 0,0-1 0,0 0 0,0 0 0,0 0 0,4-6 0,4-10-116,0 0-1,-2-2 1,0 1 0,-1-1 0,-2 0 0,0-1-1,-1 0 1,-1 0 0,2-33 0,0 17 179,-1 9-140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7954,'14'6'2784,"13"-1"-2120,7 1-343,12-2 391,-5 6 96,0 0-160,1-2-88,-12 1-344,4-1-88,-9-5-72,-6 0 16,-2-5 40,2-1-112,-1 0-680,-3 3-528,2-7 672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12915,'-12'28'4465,"14"24"-4041,-2 6-288,-5 24-24,5 9-16,-5 4-24,2 1-16,5-10-40,-2-5-8,-2-17 64,-5-6-80,1-16-472,6-9-448,15-7-2497,16 0 2265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11178,'-28'62'4609,"31"-55"-2896,19 10-921,18 2-624,6 5 176,13-7 272,4-9-72,-2-7-216,0-9-160,-1-1-120,-6 3 40,-4-6-136,-1 4-288,-3 1 3377,-5-7-2417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5985,'-54'89'1955,"52"-87"-1783,1 1 0,-1-1 1,1 1-1,-1-1 0,1 1 0,0 0 0,0 0 0,-1 3 0,2-6-54,0 0 0,1 1 1,-1-1-1,0 0 0,0 0 0,1 0 1,-1 0-1,0 0 0,1 0 0,-1 0 1,0 0-1,1 0 0,-1 0 0,0 0 1,0 0-1,1 0 0,-1 0 0,0 0 1,1 0-1,-1-1 0,0 1 0,0 0 1,1 0-1,-1 0 0,0 0 0,0 0 1,1-1-1,-1 1 0,0 0 0,1-1 1,0 0 446,21-11 39,28-22 0,17-11-346,-66 44-243,1 0 0,-1 1-1,1-1 1,-1 0 0,0 0 0,1 1 0,-1-1-1,1 1 1,0 0 0,-1-1 0,1 1 0,-1 0-1,1 0 1,-1 0 0,1 0 0,0 0 0,-1 0 0,1 0-1,-1 1 1,1-1 0,0 0 0,-1 1 0,1 0-1,-1-1 1,0 1 0,1 0 0,-1-1 0,1 1-1,1 2 1,13 6 205,14 3 452,39 11 0,-44-16-454,0 1 0,-1 2 0,28 14 1,-37-16-179,0 0 0,0-1 1,0-1-1,25 7 1,-29-10-26,1-1 0,0-1 0,0 0 0,0-1 0,0 0 0,-1-1 0,15-2 0,3-1-46,-9 0-379,1 1-1,0 1 0,28 1 1,-40 3-992,-7 6 563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710 620 6945,'8'-15'1142,"0"0"-1,16-22 0,5-7-622,-19 26-226,-1-1 1,0 0 0,-2 0 0,0-1-1,-1 1 1,6-37 0,-10 43-42,-2 1-1,1 0 1,-1-1 0,-1 1 0,0 0-1,-1 0 1,-1 0 0,0 0 0,0 0-1,-1 0 1,0 0 0,-11-17 0,8 15-158,-1 1 1,0 1 0,-1 0-1,-1 0 1,0 1-1,0 0 1,-2 0-1,-15-11 1,18 16-66,0 0-1,0 1 1,0 0 0,-1 1 0,0 0-1,0 0 1,0 1 0,0 0 0,0 1-1,-1 0 1,1 1 0,-1 0 0,-11 1-1,10 0 13,-1 1 0,1 0-1,0 0 1,0 2-1,0-1 1,0 1 0,0 1-1,0 0 1,1 1-1,0 0 1,0 1 0,0 0-1,1 1 1,-1 0 0,2 1-1,-1 0 1,1 0-1,0 1 1,-7 9 0,-22 38 31,2 2 1,3 1 0,-27 66-1,23-32 128,-40 153 0,64-198-191,2 1 0,2 1-1,2 0 1,3 0-1,2 0 1,4 55-1,10 17 93,7 164 289,-19-280-383,0 5 3,-1 1 1,2 0 0,-1-1 0,2 1 0,0-1 0,0 1 0,1-1-1,5 15 1,0-9-10,0-1 0,1 0-1,1 0 1,0-1 0,20 23-1,-28-37-50,-1 0-1,1 0 0,0 0 1,-1 0-1,1 0 0,0 0 1,0 0-1,-1 0 1,1-1-1,0 1 0,0-1 1,2 1-1,-3-1-98,0 0 0,-1 0 0,1 0-1,0 0 1,0 0 0,-1 0 0,1 0 0,0 0 0,-1 0 0,1 0 0,0 0 0,-1 0-1,1-1 1,0 1 0,-1 0 0,1 0 0,0-1 0,-1 1 0,1 0 0,-1-1-1,1 1 1,-1-1 0,1 1 0,-1-1 0,1 1 0,-1-1 0,1 1 0,-1-1-1,0 0 1,1 1 0,-1-1 0,0 0 0,1 1 0,-1-1 0,0-1 0,2-15-1166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5 150 9930,'-4'-7'3753,"4"-1"-2593,0-3-472,9 4-8,6 1 145,13 0 151,8 6-120,9-11-176,19 5-136,0-3-248,5 1-120,3 6-104,-17-7-8,-6 5-24,-7-12-96,-6-5 368,6 2-256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17524,'3'9'5057,"4"0"-5609,10-6-48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10146,'7'4'337,"1"-1"0,0 1 0,0-2 0,0 1 0,0-1 0,1 0 0,-1-1 0,0 0 0,1-1 0,-1 1 0,1-1 0,-1-1 0,14-2-1,-16 2-197,-1-1 0,1 0-1,-1 0 1,0 0-1,1-1 1,-1 0-1,0 0 1,0 0-1,-1 0 1,1-1 0,-1 0-1,0 0 1,0 0-1,0 0 1,0-1-1,-1 1 1,0-1-1,0 0 1,0 0 0,3-9-1,2-4 52,-2-2 0,0 1 0,3-23 0,-7 32-111,0-1 1,-2 0 0,1 0 0,-1 0-1,0 0 1,-1 0 0,-4-14 0,5 22-11,-1 1 0,0 0 0,0 0 0,0-1 0,0 1 0,0 0 0,0 0 1,0 0-1,-1 0 0,1 1 0,-1-1 0,0 0 0,1 1 0,-1-1 0,0 1 0,0-1 0,0 1 0,0 0 1,0 0-1,0 0 0,0 0 0,-1 0 0,1 0 0,0 1 0,-1-1 0,1 1 0,0-1 0,-1 1 1,1 0-1,0 0 0,-1 0 0,1 0 0,0 0 0,-1 1 0,1-1 0,-3 2 0,3-2-67,1 1 0,-1 0 0,0-1 0,1 1 0,-1 0 0,1 0 0,-1 0 0,1 0 0,0 0 0,-1 0-1,1 1 1,0-1 0,0 0 0,0 1 0,0-1 0,0 1 0,0-1 0,-1 3 0,-9 12-327,11-16 161,0 4 0,1 12 137,0 0-1,1 1 1,1-1-1,1 0 1,0 0 0,9 22-1,-6-20 37,1-1 1,1 0-1,0-1 0,1 0 0,1-1 0,0 1 0,1-2 1,1 0-1,0 0 0,1-2 0,0 1 0,1-2 1,0 0-1,1-1 0,0 0 0,1-1 0,28 11 1,96 39-22,-135-58-128,1 1 1,-1-1-1,1 0 1,0-1 0,-1 0-1,1 0 1,0 0-1,0-1 1,-1 1 0,1-2-1,12-3 1,13-2-68,-29 7 67,1-1-1,-1 0 0,1 1 0,-1-2 0,0 1 0,1 0 1,-1-1-1,0 1 0,5-4 0,1-3-360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17452,'5'3'5225,"7"1"-5209,0-1-1192,3-1-273,-7 2-103,-3-2-833,-5 1 1497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8146,'1'28'2440,"9"50"-1,1-2-2279,-4 19 505,28 256 4292,-33-339-4830,-2-5-94,1 1-1,1 0 1,-1 0 0,1-1 0,0 1-1,1-1 1,-1 1 0,2-1 0,5 10-1,-8-16-37,-1 0-1,1-1 1,0 1-1,-1 0 0,1-1 1,0 1-1,0-1 1,-1 1-1,1-1 0,0 1 1,0-1-1,0 0 1,0 1-1,0-1 0,0 0 1,0 1-1,0-1 1,0 0-1,0 0 0,0 0 1,0 0-1,-1 0 0,1 0 1,0 0-1,0-1 1,0 1-1,0 0 0,0 0 1,0-1-1,0 1 1,0-1-1,0 1 0,-1-1 1,1 1-1,0-1 1,0 1-1,0-1 0,-1 0 1,1 1-1,1-2 1,3-4-18,0 1 0,0-1 0,0 0 0,5-9 0,16-32 593,-2-2 0,34-101 0,-43 109-281,-3 6-98,-2-1-1,11-71 0,-13-15-3141,-8 96 2787,4-2 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11026,'1'0'195,"0"0"-1,1 1 1,-1-1 0,0 0-1,0-1 1,1 1-1,-1 0 1,0 0-1,1 0 1,-1-1 0,0 1-1,0-1 1,0 1-1,0-1 1,1 1-1,-1-1 1,0 0 0,0 1-1,0-1 1,0 0-1,0 0 1,0 0-1,-1 0 1,1 0 0,0 0-1,0 0 1,0-1-1,3-5-119,-1 1 0,0-1 0,4-12-1,-3 6 363,40-125 1344,-35 113-1501,5-28 0,-14 52-283,0 0 0,0 0 0,0 0 0,1 0 0,-1 0 0,0 0 0,1 0 1,-1 0-1,1 0 0,-1 0 0,1 0 0,-1 0 0,1 0 0,0 0 0,-1 0 0,1 1 0,0-1 0,0 0 1,-1 0-1,1 1 0,0-1 0,0 0 0,0 1 0,0-1 0,0 1 0,0-1 0,0 1 0,0 0 0,0-1 0,0 1 1,0 0-1,0 0 0,1 0 0,-1 0 0,0 0 0,0 0 0,1 0 0,4 1-22,-1 1 0,1-1-1,-1 1 1,0 1-1,10 4 1,-3-1 26,8 3-29,0-1 0,0-1-1,24 5 1,-39-11 41,0 0 1,-1 0 0,1 0 0,0-1 0,0 0 0,0 0 0,-1 0 0,1 0 0,0-1 0,0 0 0,-1 0 0,1 0 0,0-1 0,-1 1 0,1-1-1,-1 0 1,0 0 0,1-1 0,-1 1 0,6-6 0,-9 7-75,0-1 0,1 0 0,-1 1 0,0-1 0,0 0 0,0 0 0,0 0 1,0 1-1,0-1 0,-1 0 0,1 0 0,-1 0 0,1-3 0,2-8-1649,0 2 832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11923,'23'-3'4625,"17"3"-2833,4 6-1480,9-3-304,-7 1 16,-3 9-104,-4-6-200,-9-4-376,-10-3-160,-6-7-1041,-5 5-1448,2-8 2225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12451,'0'22'5665,"-3"2"-2064,3 11-2897,3 33-1032,-4 7 16,1 13 64,-2-2-184,-3-8-313,-2-6-39,1-8 136,-2-4-40,-1-8-120,6 0-241,0-8-591,1-8 32,13-12 1080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0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14739,'34'6'5113,"23"4"-4353,5 0-800,6-7 64,-7-1 24,-9-8-176,-5-5-168,-7 5-232,-9-3-240,-16 0 480</inkml:trace>
  <inkml:trace contextRef="#ctx0" brushRef="#br0" timeOffset="1">107 562 17164,'19'52'6441,"36"-30"-4473,18 7-1775,7-5-874,1-4 137,-20-20 296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1257 154 3993,'0'-2'569,"-1"1"-1,1-1 1,0 0 0,-1 1 0,1-1-1,-1 0 1,1 1 0,-1-1 0,0 1 0,-1-3-1,-14-15 1369,10 14-1712,-1 0 0,0 0 1,0 1-1,-7-4 0,-5 0 103,0 0 0,0 2 0,-1 0 1,-26-4-1,-84-5 267,57 7-328,36 3-105,-192-17 355,226 22-499,-1 1 1,1-1-1,-1 1 0,1-1 0,0 1 0,-1 0 1,1 0-1,0 0 0,-1 1 0,1-1 0,0 1 1,0 0-1,0 0 0,1 0 0,-1 0 0,0 1 1,1-1-1,-1 0 0,1 1 0,0 0 1,0 0-1,0 0 0,-3 5 0,-2 7 20,0 0 0,0 1 0,-6 27-1,7-25-9,-65 247 418,53-193-280,-13 78 133,-12 158-1,22-135-297,-58 212 67,-34-11 104,82-259 229,-22 161 0,29-137 223,22-132-600,1-3 71,1-1 1,-1 1-1,1 1 1,-1-1-1,2 7 1,-1-10-76,0 0 0,0 0 1,1 0-1,-1 0 0,0 0 1,1 0-1,-1 1 0,1-1 0,0 0 1,-1 0-1,1 0 0,0-1 1,-1 1-1,1 0 0,0 0 0,0 0 1,0 0-1,0-1 0,0 1 0,0 0 1,0-1-1,0 1 0,0-1 1,2 1-1,16 5-14,-1 0-1,2-1 1,-1-2 0,0 0 0,38 1 0,73-6-554,165-26 1,-270 26-48,-17 2 141,-1-1-1,1 0 0,-1 0 1,1 0-1,-1-1 0,0 0 1,0-1-1,0 0 0,9-4 1,1-10-400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807 250 7746,'-7'-27'2607,"4"13"-2231,-1 0 1,0 1 0,0 0-1,-2 0 1,0 0 0,-13-21-1,12 26-146,-1 1 0,-1-1 0,1 2 0,-1-1 0,-1 1 0,1 1 0,-1-1 0,0 2 0,0-1 0,0 1 0,-1 1 0,-15-4 0,19 7-172,1-1 1,-1 1-1,1 0 0,-1 0 0,1 1 0,-1 0 0,1 0 0,-1 0 0,1 1 0,0 0 0,0 0 0,0 1 1,0 0-1,0 0 0,0 0 0,1 1 0,-6 4 0,-9 9 19,1 0 0,2 2 0,-19 23 0,-13 12 19,10-16 14,-103 110 582,125-127-657,0 1 0,2 1 0,0 0 0,2 1 0,-16 39 0,13-20-62,2 1 1,2 1-1,1 0 0,-4 50 0,13-64-7,0 0-1,2 0 1,2-1 0,0 1-1,2-1 1,2 1-1,11 38 1,1-18-16,3-1 0,2-1 0,38 62 0,101 126 51,-129-191 18,2-2 1,2-2-1,2-1 0,48 39 0,-73-68-1,1-1 0,1 0-1,0-2 1,0 0-1,1 0 1,0-2-1,1 0 1,0-1 0,0-1-1,0 0 1,0-2-1,1 0 1,-1-1-1,1-1 1,34-2 0,-38 0-4,0-1-1,-1 0 1,1-2 0,-1 1 0,0-2 0,1 0 0,-2-1 0,1 0 0,-1-1 0,0 0 0,0-1 0,-1-1 0,0 0 0,-1 0 0,0-1 0,17-20 0,9-16 108,-2-2 0,35-64 1,46-110 293,11-70 89,-102 219-289,-3-1 0,13-84 0,-21 75-5,-4 0-1,-4-1 0,-3 0 0,-13-136 0,8 199-132,-2-1 0,-1 1 0,0 0-1,-2 1 1,-15-36 0,18 47-46,0 1-1,-1 0 1,0 1 0,0-1-1,-1 1 1,0 0 0,0 0 0,0 1-1,-1 0 1,0 0 0,0 0-1,-1 1 1,1 0 0,-1 1-1,0-1 1,-11-3 0,11 6-19,1 0 0,-1 1 0,0 0 0,0 0 0,0 0 0,0 1 0,0 0 0,-1 1 0,1 0 0,1 0 0,-1 1 0,0 0 0,0 0 0,0 1 0,1 0 0,0 0 0,-11 7 0,-5 4-130,1 2 0,0 0 0,-35 36 0,-178 167-1891,146-139 1677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50 103 8738,'-28'62'3169,"28"-61"-3119,0 0 0,-1-1 0,1 1 0,0-1 0,-1 1 0,1-1 0,0 1 0,-1 0 0,1-1 0,0 1 0,-1-1 1,1 0-1,-1 1 0,1-1 0,-1 1 0,1-1 0,-1 0 0,1 1 0,-1-1 0,1 0 0,-1 0 0,0 1 1,1-1-1,-1 0 0,1 0 0,-1 0 0,0 0 0,1 0 0,-1 0 0,-1 0 0,-3-5 1366,6 4-1349,0 0-1,0 0 1,1 0 0,-1 0-1,0 1 1,0-1 0,1 0-1,-1 1 1,0-1-1,1 1 1,-1-1 0,1 1-1,-1 0 1,1 0 0,-1 0-1,0 0 1,3 0-1,5-2 97,8-2-31,-10 3-79,-1-1-1,1 1 1,-1 0 0,1 0 0,0 1-1,-1 0 1,1 0 0,7 2 0,16 3 227,51 15 0,-52-12-5,60 9 1,-42-15 11,-1-2 0,0-2 1,0-3-1,0-1 1,0-2-1,54-18 1,-73 18-255,-1-2 0,0-1-1,0-1 1,-1-1 0,-1-1 0,0-1 0,34-28 0,-43 28-834,-2 0 320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783 218 7690,'-4'14'1312,"2"-4"-778,-1 1 1,1 0-1,1 0 0,0 0 1,0 12-1,1-16 362,-4-13 1502,-2-5-1987,-16-29-33,-50-80-69,61 104-195,0 0 1,-1 1-1,-1 0 1,-16-13-1,23 22-46,0 1 0,-1 0 0,0 1 0,0 0 0,-1 0 0,1 1 0,-1-1 0,0 2 0,0-1 0,0 1 0,0 0 0,-15-1 0,14 2-46,-1 1 0,1 0-1,-1 0 1,1 1 0,-17 3 0,21-3-18,0 1 0,0 0 0,0 0 0,0 0 0,0 1 0,1 0 0,-1 0 1,1 0-1,0 0 0,0 1 0,-7 7 0,-3 6-6,0 1 1,2 0-1,-19 37 1,-23 65-7,51-112 7,-35 92 43,5 1-1,4 1 0,-24 170 1,29 17 25,9-74 88,9-156-93,-4 14 65,5-1 0,3 105 0,15-94-85,-8-60-31,-5-21-10,0 0 0,0-1 0,1 1 0,-1-1 0,1 1 0,-1-1 0,1 1 0,0-1 0,-1 1 0,1-1 0,0 1 0,0-1 0,0 0 0,2 3 0,-2-4-15,-1 0 0,1 1 0,-1-1 0,1 0 0,0 0 1,-1 1-1,1-1 0,0 0 0,-1 0 0,1 0 0,-1 0 0,1 0 0,0 0 0,-1 0 0,1 0 0,0 0 1,-1 0-1,1 0 0,0 0 0,-1-1 0,1 1 0,0 0 0,-1 0 0,2-1 0,1-1-79,-1 0 0,1 0 1,-1-1-1,1 1 0,-1 0 0,0-1 0,0 0 0,0 1 0,0-1 0,-1 0 0,1 0 1,-1 0-1,2-4 0,13-40-3144,-1-1 1,13-79 0,-20 70 1914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8690,'-9'12'3769,"3"-10"-2097,12 1-528,6 3-23,14 5-313,11-7-184,17 1 72,18-11-336,-2-8-96,10 2-88,-21-13-96,7 5-56,3-1 160,20-2-384,21 1 184,2-2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14667,'-16'12'5265,"13"-5"-4465,3-3-800,6-2-56,-6-2-168,0 0 104,0-2 136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48 8938,'0'-2'333,"1"0"0,-1 0 0,0 0 0,-1 0 0,1 0 0,0 0 0,0 0 0,-1 0 0,1 1 0,-1-1 0,0 0 0,1 0 0,-1 0 0,0 1 0,0-1 1,0 0-1,0 1 0,-1-1 0,1 1 0,0 0 0,0-1 0,-3-1 0,2 2-165,0 0 0,-1 1-1,1-1 1,0 0 0,-1 1 0,1-1 0,-1 1 0,1 0 0,0 0-1,-1 0 1,1 0 0,-1 0 0,1 1 0,0-1 0,-3 1 0,-9 4-68,1-1 0,1 2 1,-1-1-1,-18 13 1,-26 16-97,-59 47 1,97-65-9,0 1-1,1 0 1,1 2-1,1-1 1,0 2 0,-17 29-1,9-6 43,3 0-1,-27 77 0,-15 98 179,46-147-132,3 2-1,3 0 1,4 0-1,3 1 1,3-1-1,17 145 0,-14-198-46,2-1-1,0 1 1,13 35-1,-15-50-178,0 0-1,0 0 1,1-1-1,0 1 1,0-1-1,0 0 1,0 1-1,0-1 1,1-1-1,0 1 1,0 0-1,0-1 0,0 0 1,1 0-1,-1 0 1,1-1-1,0 1 1,-1-1-1,9 2 1,23 2-1932,4-5 867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8914,'26'-111'7552,"-2"-2"-5596,33-137-995,-48 214-660,8-28 389,-17 64-685,2-2 75,1 5-68,4 7-43,-2 1 0,1-1 0,-1 1 0,4 15 0,2 0 13,2 7 8,60 132 11,-60-141 0,1 0 0,1 0 0,1-2 0,26 30 0,-37-46-6,0-1 0,0 0 0,0-1 0,1 1 0,0-1 0,0 0 0,0-1 0,0 1 0,10 3 1,-12-6 5,0 0 0,-1-1 0,1 1 0,0-1 0,0 1 0,0-1 0,0 0 0,0-1 0,0 1 1,0-1-1,0 0 0,0 0 0,-1 0 0,1 0 0,0-1 0,-1 1 0,6-4 0,-1 0 21,-1 0-1,0-1 0,-1 0 1,1 0-1,-1-1 1,0 0-1,-1 0 0,1 0 1,-1-1-1,6-13 1,4-9 105,15-47 1,-18 39-904,11-61 0,-11 41-2341,-4 20 1858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13203,'45'8'4481,"-5"1"-3977,0 0-640,4-3 104,-5-3 40,-1 0 0,3 3 0,1-7 24,-1-1 8,-1-5 8,0 0-8,15 7 80,-16-6-296,12 3-672,1-4-809,-8-3 921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13003,'66'31'4361,"-57"2"-3881,2 6-304,1 17 312,-4-1 104,1 5-120,-1 4-56,-5-19-192,1-1-88,-1-13-160,2-8-216,3 3-536,-1-2-400,4 1-1121,1-2-2200,2-2 3017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10546,'20'13'4201,"10"22"-2761,2 12-295,2 30 223,-8 22-360,-15 42-240,-7 17-63,-10 12-265,-9-2 32,-11-3-104,-8-1-80,-13-15-8,-10-4-200,-13-18-312,-10-1-360,-16-9 344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194 446 6377,'10'-8'4131,"-10"7"-4098,1 1-1,-1 0 0,1 0 1,-1 0-1,1 0 1,-1 0-1,1 0 0,-1 0 1,1 0-1,-1 0 1,1 0-1,-1 0 0,1 0 1,-1 0-1,1 0 1,-1 1-1,1-1 0,-1 0 1,1 0-1,-1 1 1,1-1-1,0 1 220,-1 2 256,0 6-257,0 0 0,-1-1 0,0 1 0,-1-1-1,1 0 1,-2 1 0,1-1 0,-1 0 0,0 0-1,-1 0 1,0-1 0,-7 13 0,4-9 59,2 0-1,0 1 1,0-1-1,1 1 1,-5 24 0,-4 66 349,7-45-475,-22 72 5,-1 3-150,-9 219-35,31-279 4,5-51 5,2 1 0,3 26 0,-2-24 18,0 29 0,2-6 12,-2-41-40,0-1 1,-1 1-1,1 0 1,-1 0-1,0 0 0,-1-1 1,1 1-1,-1 0 1,0 0-1,-1-1 1,-2 8-1,-2-3 13,5-8-9,0-1-1,0 0 1,0 0-1,0 1 1,1-1-1,-1 1 1,0-1-1,1 1 1,-1-1-1,1 1 1,0-1-1,-1 1 1,1-1-1,0 1 1,0-1-1,0 1 1,0 0-1,0 1 1,0-3-4,0 0-1,0 0 1,0 0-1,1 1 1,-1-1 0,0 0-1,0 0 1,0 0 0,0 0-1,0 0 1,0 0-1,0 1 1,1-1 0,-1 0-1,0 0 1,0 0-1,0 0 1,0 0 0,0 0-1,1 0 1,-1 0 0,0 0-1,0 0 1,0 0-1,0 0 1,1 0 0,-1 0-1,0 0 1,0 0-1,0 0 1,0 0 0,1 0-1,-1 0 1,0 0 0,0 0-1,0 0 1,0 0-1,1 0 1,-1 0 0,0 0-1,0-1 1,0 1-1,0 0 1,0 0 0,0 0-1,1 0 1,-1 0 0,0 0-1,0 0 1,0-1-1,0 1 1,0 0 0,4-12 102,-21-215 507,13 54-452,4 140-136,6-62 39,0 25-24,-1-11-20,4 1 1,3 1 0,34-122 0,-26 138-2,3 1-1,2 1 1,3 1 0,63-99 0,10 16-1,-78 115-22,0 1 1,51-43 0,-60 58 1,0 0 1,1 1-1,1 1 1,-1 0-1,1 1 1,21-8-1,-19 11-2,1 0-1,24-3 1,-37 8 0,1 0-1,-1 0 0,1 1 1,0 0-1,-1 0 1,1 1-1,0 0 0,-1 0 1,13 4-1,-16-4 2,-1 1 0,1-1 0,-1 0 0,0 1-1,1 0 1,-1-1 0,0 1 0,0 0 0,0 0 0,0 0 0,0 0-1,-1 1 1,1-1 0,-1 0 0,2 4 0,0-1 1,-1 1 1,0-1-1,-1 1 1,1 0-1,-1 0 0,1 11 1,-2 5 31,-1 0-1,-7 43 1,6-57-13,0 5 8,0 0 1,-2 0-1,1 0 1,-2 0-1,0-1 1,0 0-1,-1 0 1,-1 0-1,1-1 1,-2 0-1,0 0 1,-12 13-1,-80 67 96,29-28-82,59-51-35,1 1 1,1 0 0,0 1 0,0 0 0,2 1-1,-10 20 1,-32 97 18,37-92-13,8-28-10,1 1 0,0 0 0,1 0 0,-2 21 0,5-30-5,0-1-1,0 1 0,0 0 1,0-1-1,1 0 1,-1 1-1,1-1 1,0 1-1,0-1 0,0 0 1,1 1-1,-1-1 1,1 0-1,0 0 1,0 0-1,0 0 0,0-1 1,0 1-1,1 0 1,-1-1-1,1 0 1,5 4-1,14 8-34,48 20-1,-44-23 36,37 23 0,-55-29 33,-1 0 1,0 1-1,0 0 0,0 0 1,-1 0-1,0 1 0,0 0 0,9 14 1,-13-18-1,1 1 0,-2-1 0,1 0 0,0 1 0,-1-1 0,1 1 0,-1-1-1,0 1 1,0 0 0,0-1 0,-1 1 0,1 0 0,-1 0 0,0-1 0,0 1 0,0 0 0,-1 0 0,1-1 0,-1 1 0,0 0 0,-3 6 0,-9 20 170,-2-1-1,-2-1 0,0 0 1,-2-2-1,-32 37 0,-3 5 133,49-61-295,-13 17 140,-33 35 0,44-53-166,1 0 0,-1-1 0,1 0 0,-2 0 0,1 0 0,0-1 0,-1 0 0,0 0 0,0-1 0,-11 3 0,8-4-164,0 1 0,-1-2 1,1 0-1,-1 0 1,0-1-1,1-1 0,-23-3 1,22 2-675,0-2 1,0 1 0,1-2-1,-14-6 1,23 10-111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51 6977,'-1'-5'832,"1"1"-1,-1 0 0,1 0 1,-1 0-1,-1 0 0,1 0 1,-3-6-1,3 9-713,0 0 1,0 0-1,1 0 1,-1 1-1,0-1 1,0 0-1,0 0 1,0 1 0,0-1-1,0 1 1,0-1-1,-1 1 1,1-1-1,0 1 1,0 0-1,0-1 1,0 1-1,-1 0 1,1 0-1,0 0 1,0 0-1,0 0 1,-1 0-1,1 0 1,0 0 0,0 1-1,0-1 1,0 0-1,-2 2 1,-4-1 3,0 0 1,1 1 0,-1 0-1,1 1 1,0-1 0,0 1 0,0 1-1,0-1 1,0 1 0,1 0-1,-1 0 1,-5 6 0,-21 35-28,2 2 1,-47 94 0,46-80-78,2 0-17,2 1 0,-36 127 0,40-94-3,-14 136 0,32-172-23,3 0 1,2 1-1,10 74 1,4-41-55,32 118 0,-39-185 79,1-1 0,1 0 0,23 41 0,-27-55-101,2-1 1,-1 0 0,1-1 0,1 0-1,-1 0 1,2-1 0,-1 0 0,1 0-1,0-1 1,1 0 0,10 6 0,-10-7-290,0-2-1,0 1 1,0-1 0,1-1 0,-1 0 0,18 3 0,25-6-412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0 967 5041,'1'-8'373,"0"-1"-1,0 1 0,1 0 1,0-1-1,0 1 1,6-11-1,4-18-220,4-29-11,42-144 1762,-40 154-316,45-94-1,-25 78-899,85-122-1,-115 183-602,0 1 1,0 0 0,1 0 0,0 1-1,1 0 1,0 1 0,0 0 0,1 0-1,0 1 1,21-10 0,-29 16-71,0 0 0,-1 0 0,1 0 0,0 1 0,0-1 0,0 1 0,0 0 1,0 0-1,-1 0 0,1 0 0,0 1 0,0-1 0,0 1 0,0-1 0,-1 1 0,1 0 0,0 0 0,-1 0 0,1 1 0,-1-1 0,1 1 1,-1-1-1,1 1 0,-1 0 0,0 0 0,3 3 0,3 5 33,-1 0 0,0 0 1,-1 0-1,10 22 0,-11-22-15,16 42 140,-2 2 1,-3 1-1,10 56 0,-20-87-115,88 539 971,-62-344-751,5 67-251,-35-265-112,-1-12-189,0-1-1,0 1 0,-1-1 0,0 1 1,0-1-1,-1 1 0,-4 14 0,0-16-2894,3-8 2147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14 11618,'73'-13'4057,"-73"13"-4021,0 0-1,0 0 1,0 0-1,0 0 1,0 0-1,-1 0 1,1 0-1,0 1 0,0-1 1,0 0-1,0 0 1,0 0-1,0 0 1,0 0-1,0 1 1,-1-1-1,1 0 1,0 0-1,0 0 0,0 0 1,0 1-1,0-1 1,0 0-1,0 0 1,0 0-1,0 0 1,0 1-1,0-1 0,0 0 1,0 0-1,0 0 1,0 0-1,1 1 1,-1-1-1,0 0 1,0 0-1,0 0 1,0 0-1,0 1 0,0-1 1,0 0-1,0 0 1,1 0-1,-1 0 1,0 0-1,0 0 1,0 0-1,0 1 1,0-1-1,1 0 0,-1 0 1,0 0-1,0 0 1,0 0-1,0 0 1,1 0-1,-1 0 1,0 0-1,0 0 1,0 0-1,0 0 0,1 0 1,-1 0-1,0 0 1,0 0-1,0 0 1,0 0-1,1 0 1,-1 0-1,-13 17 414,6-9-255,-47 80 813,2-3-384,-76 80 476,-2 4-378,108-136-767,1 0 1,1 2 0,-19 49 0,28-61-117,-8 24-602,19-46 628,-1 1 1,0 0-1,1 0 0,0 0 1,-1 0-1,1-1 1,0 1-1,0 0 1,0 0-1,1 0 1,-1 0-1,0 0 1,1 0-1,-1 0 1,1-1-1,-1 1 1,1 0-1,0 0 0,1 2 1,-1-3 71,0-1 0,0 1 1,-1 0-1,1-1 0,0 1 0,0-1 1,0 0-1,-1 1 0,1-1 0,0 0 1,0 1-1,0-1 0,0 0 0,1 0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12139,'30'23'4120,"6"1"-3647,2 4-201,-1-1 120,-5-7-40,-2 3-256,-4-11-56,3 4 40,0-3-144,4-2-496,-3 3-192,2-2-2217,4 8 1969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7122,'12'-13'1267,"0"0"0,0-1 1,-2 0-1,14-22 0,29-66-624,-25 45 314,-11 23 159,-2 0-1,17-56 1,-28 82-484,0 16-645,6 10-47,65 72 15,-75-89 46,8 8 0,0 1 0,1-2 1,0 1-1,12 8 0,-19-15 18,1-1 0,-1 1 0,0-1 0,1 0 0,-1 0 0,0 0 0,1 0 0,0 0 0,-1 0 0,1 0 0,-1-1 0,1 0 0,0 1 0,-1-1 0,1 0 0,0 0 0,-1-1 0,1 1 0,0 0 0,-1-1 0,1 0 0,-1 1 0,1-1 0,-1 0 0,1 0 0,2-2 0,0-1 69,0 0 1,-1 1-1,0-1 1,0-1-1,0 1 1,-1-1-1,1 1 1,-1-1-1,0 0 0,0 0 1,2-7-1,3-9 130,9-34-1,-11 33-246,-1 5-132,0 4-393,-1-1 1,2-16-1,-6 25-168,1-1 0,-1 1 0,0-1 0,-1 1 0,0-7 0,-3-7-3286,3 2 1866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11450,'14'25'4553,"12"-15"-2368,9 7-2025,8-6-216,0-2 80,-5-4 0,0-4-8,0 2 32,-8-6-16,3 3 8,-4-3 16,-10-1-296,14 4-80,-19-2-584,8 0-1497,10 2 1697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84 10986,'38'-84'4185,"-35"107"-2888,2 14-865,-8 13-248,-3 10 32,-5 1-32,3 0-104,-4 4-48,2-7-24,0-5 16,1-2-88,2-10-368,5 8-224,2-4-393,3-4-111,8-4 768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9986,'95'-15'3896,"-91"14"-3734,-1 1 1,0-1-1,1 1 1,-1 0-1,0 0 1,1 0-1,-1 0 1,0 1 0,1-1-1,-1 1 1,0 0-1,0 0 1,1 0-1,-1 0 1,0 0-1,0 1 1,5 3-1,2 1-101,-3-2-57,1 1 0,-1 0 0,0 0 0,-1 1 1,1 0-1,-1 0 0,0 0 0,-1 1 1,1 0-1,5 11 0,-4-6 2,-1 0-1,-1 1 1,0-1 0,0 1-1,-2 0 1,3 16-1,-2-3 55,-2 1-1,0 0 1,-2-1-1,-1 1 0,-1 0 1,-8 34-1,-7 8 780,-31 80 0,-16 59 312,52-158-1135,-8 44 38,19-90-44,1-1 0,-1 0-1,1 1 1,0-1-1,0 1 1,0-1 0,1 0-1,-1 1 1,1-1-1,0 0 1,0 1 0,0-1-1,0 0 1,1 0 0,-1 0-1,1 0 1,0 0-1,2 4 1,-1-5-14,0 1-1,0 0 1,0-1-1,0 0 1,1 1-1,-1-1 1,0-1-1,1 1 1,0 0-1,-1-1 1,1 0-1,0 0 1,0 0-1,0 0 1,6 0-1,30 2-189,0-2-1,0-2 1,48-6 0,47-20-3457,-80 13 2535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12579,'0'0'187,"1"-1"1,-1 1-1,0-1 1,1 1-1,-1-1 1,1 1-1,-1 0 0,1-1 1,-1 1-1,1-1 1,-1 1-1,1 0 1,-1 0-1,1-1 1,-1 1-1,1 0 1,0 0-1,-1 0 1,1-1-1,-1 1 1,1 0-1,0 0 1,-1 0-1,2 0 0,12 15-899,-5-4 1131,224 312 1069,-208-285-1299,-3 2 0,-1 1-1,-2 0 1,-1 1 0,-3 2 0,18 76 0,-24-67 121,-2 0 1,-3 0 0,-1 1-1,-4 0 1,-9 80 0,-4-36 147,-4-2-1,-37 119 1,36-159-447,-2-1 0,-2-1 0,-3-1 0,-2-1 0,-39 55 0,62-100-108,1 0-1,-2 0 1,1-1 0,-1 0-1,0 0 1,0 0-1,-1-1 1,0 0 0,0 0-1,0-1 1,-12 6 0,1-6 97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3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18340,'26'32'6449,"-12"-20"-5817,2 4-984,4-7-424,-3 0 832,-17-12-72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10930,'12'5'4073,"-4"21"-3049,1 11-487,-13 18-185,-10 14-48,-8 15-104,-7-3-56,-3-12-32,5-14-32,7-27-40,-2-10-48,2-15-312,8-5-296,-3-14-3777,15-13 3088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8042,'82'-17'3450,"-81"17"-3231,1 0 1,0-1-1,-1 1 1,1-1-1,-1 1 1,1-1-1,-1 1 1,1-1-1,-1 0 1,1 0-1,-1 0 1,2-1-1,-4 1-226,0 3 1112,-12 61-469,4 0 0,-3 108 0,19 132-653,0-95 161,-7-172-97,-1-10 18,4 38 0,-3-58-22,1 0 0,0-1-1,1 1 1,-1 0-1,1 0 1,0-1 0,0 1-1,1-1 1,0 0-1,0 1 1,7 8 0,-9-13-25,0 0 0,1 0 1,-1 0-1,1-1 1,-1 1-1,1 0 0,0 0 1,-1-1-1,1 1 1,0-1-1,0 0 0,-1 1 1,1-1-1,0 0 0,0 0 1,-1 0-1,1 0 1,0 0-1,0-1 0,-1 1 1,1 0-1,0-1 1,-1 1-1,1-1 0,0 0 1,-1 1-1,1-1 1,1-2-1,6-2 175,0 0 0,-1-1 0,14-11 0,-1-3 22,-1-1 1,-1-1-1,0-1 0,-2 0 0,-1-1 0,14-28 1,68-165 271,-39 81-330,-13 31-81,46-150-1,-55 146-530,-9 38-3168,-25 66 976,-5 10 202,0 1 1105,-8 20-802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0 741 5897,'1'-2'262,"0"-1"0,-1 0 0,1 1 0,1-1 0,-1 1-1,0-1 1,1 1 0,-1-1 0,1 1 0,0 0 0,-1 0 0,1 0 0,3-2-1,-2 1-132,-1 0 0,0 0-1,0 0 1,0-1 0,0 1-1,-1 0 1,1-1 0,-1 1-1,0-1 1,0 1 0,0-1-1,-1 1 1,1-1 0,-1 0-1,0 0 1,0 1 0,0-1-1,0 0 1,-1-4 0,1-24 453,5 6-240,1 0 1,1 0 0,13-31-1,10-34 568,67-226 1411,-94 309-2261,-2 4-11,0 0 0,1 0 0,-1 0 1,1 0-1,0 0 0,0 0 0,1 0 0,-1 1 1,1-1-1,6-5 0,-9 9-42,0 0 0,0 0 0,1 0 0,-1 0 0,0 0 1,0 0-1,0 0 0,1 1 0,-1-1 0,0 0 0,0 0 0,0 0 0,1 0 0,-1 0 0,0 1 0,0-1 0,0 0 0,0 0 0,1 0 0,-1 0 0,0 1 0,0-1 1,0 0-1,0 0 0,0 1 0,0-1 0,0 0 0,0 0 0,1 0 0,-1 1 0,0-1 0,0 0 0,0 0 0,0 1 0,0-1 0,0 0 0,0 0 0,-1 1 1,1-1-1,0 0 0,0 1 0,1 4 16,23 78-5,39 92-1,-53-155 14,0 0 1,2-1-1,0 0 0,1 0 1,21 22-1,-20-24 68,-13-16-95,-1 0 1,1-1-1,0 1 1,0 0-1,0-1 1,-1 1-1,1-1 1,0 1-1,0-1 1,0 0-1,0 1 1,0-1-1,0 0 1,0 1-1,0-1 1,0 0-1,0 0 1,0 0-1,0 0 1,0 0-1,0 0 1,0 0-1,0 0 1,0-1-1,0 1 1,0 0-1,1-1 1,25-13-32,-24 12 37,2-2 1,-1 0 1,1 0-1,-1 0 0,0 0 0,0-1 1,0 1-1,-1-1 0,0 0 0,0-1 1,0 1-1,3-9 0,3-9 32,8-36-1,-10 32-30,1 1-122,0-5 245,20-48 0,-24 70-312,0 1 1,0 1-1,0-1 0,1 0 1,1 1-1,-1 0 0,1 1 1,0-1-1,0 1 1,13-9-1,-4 5-428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8426,'93'52'3513,"-88"-64"-1481,1-2-968,9 5-416,-3-4 193,10 9-233,-4-5-208,4 4-144,-1-3-88,2 5-88,0-4-8,0-4-24,1 5-8,-13-11 8,9 11-144,-12-8-560,2-3-513,12 10 665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9250,'23'0'2940,"5"0"-1455,0 1 0,44 6 0,-70-7-1473,0 1 0,0-1 0,0 1 0,-1 0-1,1-1 1,0 1 0,-1 0 0,1 0 0,0 0 0,-1 0 0,1 0 0,-1 1 0,1-1 0,-1 0 0,0 1 0,1-1-1,-1 1 1,0-1 0,1 3 0,-1-1 21,1 1 0,-1-1 0,0 1 0,0 0 0,0-1 0,-1 1 0,1 0 0,-1 0 0,0 4-1,-1 9 184,-1 0 0,-1-1-1,-8 26 1,9-33-84,-60 185 2047,37-126-1658,4 1 1,-23 125-1,43-186-497,1 0 1,-1 1-1,2-1 0,-1 1 1,1-1-1,0 0 0,1 1 1,0-1-1,4 11 1,-5-16-22,0-1 0,0 1 1,0 0-1,1-1 1,-1 1-1,1-1 0,0 0 1,-1 0-1,1 1 1,0-1-1,0 0 1,1-1-1,-1 1 0,0 0 1,1-1-1,-1 1 1,1-1-1,-1 0 0,1 1 1,-1-1-1,1 0 1,0-1-1,0 1 1,0-1-1,-1 1 0,1-1 1,0 0-1,0 0 1,0 0-1,4-1 0,-1 0 117,0-1 0,0 0 0,0 0 0,0-1 0,-1 0 0,1 0 0,-1 0 0,0-1 0,0 1 0,0-1 0,-1 0 0,1-1 0,-1 1 0,0-1 0,0 0 0,6-10 0,13-30 658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9066,'18'110'3697,"-14"-91"-2329,-2-17-434,10-6-716,-1 0 1,1 0 0,16-2-1,-3 1-80,35-12 228,-30 8-42,0 2 0,34-5-1,-41 9-134,0 2-1,0 0 1,0 1-1,0 2 0,-1 0 1,36 8-1,-7 2-174,-25-6-354,1 1-1,-1 0 1,43 20-1,-67-26 378,0 0 0,0 0 0,-1 0 0,1 0-1,0 0 1,-1 0 0,1 1 0,-1-1 0,1 0 0,-1 1 0,0 0-1,1-1 1,0 3 0,5 13 506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11787,'-20'29'4296,"8"-4"-3279,12-11-937,18-2-32,20-4-64,14-4-32,17-4 32,0-1 16,-5-7 40,-8-3 192,-1-1-328,-3 0 2096,12 1-1496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33 5433,'0'-1'338,"1"0"0,-1 1-1,1-1 1,-1 0 0,1 0 0,-1 0 0,0 0-1,0 0 1,1 0 0,-1 1 0,0-1-1,0 0 1,0 0 0,0 0 0,0 0-1,0 0 1,0 0 0,0 0 0,-1 0-1,1 0 1,0 1 0,0-1 0,-1 0 0,1 0-1,-1-1 1,-1 1-165,0 0 0,-1 0 1,1 0-1,0 0 0,0 1 0,-1-1 0,1 1 0,0-1 0,-1 1 1,1 0-1,-5 0 0,1 0-126,-5-1 36,1 1-1,-1 0 1,1 1 0,-1 0-1,1 0 1,-1 1-1,1 0 1,-12 5 0,1 3-77,1 1 1,0 0-1,1 1 1,1 2 0,0-1-1,0 2 1,1 1-1,-23 27 1,21-19 12,1 1 1,1 1-1,1 0 1,2 2-1,-21 52 1,-33 109 197,9 2 0,8 3 0,-27 213 0,70-340-121,2 0 0,5 84 0,3-114-106,2 1 0,1-1-1,3 0 1,0-1 0,20 53 0,-21-73-30,1-1 0,0 0 0,1 0 0,0 0 0,2-1 0,-1-1 0,2 0 1,-1 0-1,24 18 0,-18-18-258,1 0 0,1-1 0,0-1 0,1 0 0,0-2 0,1 0 1,22 5-1,38 5-368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30 544 5993,'-2'-2'499,"0"0"-1,0 0 0,0-1 1,1 1-1,0-1 0,-1 1 0,1-1 1,0 0-1,0 1 0,-1-6 1,-7-30 747,7 21-906,1 1 0,0-1 0,1 1 0,1-1 0,1 1 0,1 0 0,0-1 0,8-23 0,-2 13-170,1 1 0,1-1 0,2 2 0,16-26 1,-20 36-59,1 1 0,0 0 1,1 0-1,1 1 0,0 1 1,21-17-1,-27 25-96,0 0 1,0 0 0,0 0-1,1 1 1,0 0-1,-1 1 1,1-1 0,0 1-1,0 1 1,0-1-1,1 1 1,-1 0 0,0 1-1,0 0 1,1 0-1,-1 0 1,0 1 0,10 2-1,-5 0-3,0 1-1,0 0 1,0 0-1,-1 1 1,0 1 0,0 0-1,0 0 1,-1 1-1,0 1 1,-1-1-1,12 12 1,-9-5 9,0 1 0,0 0 1,-2 0-1,0 1 0,0 1 0,11 29 1,-7-8 68,-1 0 0,10 51 0,5 74 413,-24-137-385,13 86 56,37 272 200,-45-295-284,16 124 68,-23-198-243,7 34 250,-9-45-300,1 0 1,1-1 0,-1 1-1,0-1 1,1 1-1,0-1 1,0 0 0,0 0-1,4 5 1,-6-13-6739,-1 2 5662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65 9674,'-7'-24'1344,"5"18"-746,0 1 0,1 0 0,0 0 1,0-1-1,-1-8 0,2 16-488,0-1 0,-1 1 0,1-1 0,-1 1 0,1 0 0,-1-1 0,0 1 0,0-1 0,0 0-1,0 1 1,0-1 0,0 0 0,0 0 0,0 1 0,0-1 0,-1 0 0,1 0 0,0 0 0,-2 0 0,-14 14 373,-1 11 211,-30 54 1,35-54-354,-2-1 1,-1-1 0,-19 23-1,-18 12 166,-51 60-126,90-98-377,2 1-1,0 1 0,1 0 0,1 0 1,-12 45-1,10-31-25,-1 6-799,-13 75 0,23-90-412,8-11 558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7546,'17'19'4064,"-6"-13"33,12 0-3184,26-3-521,-3-4 56,10-9 40,16 6-144,-14-12-128,2 3-24,-9-3-120,-16 1-48,2 4 0,-2 1 32,1 2-136,-5 0-248,0 2-640,1 5-713,-8-1 1017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905 375 9786,'15'-6'3710,"-10"4"-3398,0 1 0,-1-2 1,1 1-1,0 0 1,7-7-1,-12 9-302,0 0 1,0-1-1,0 1 0,0 0 1,0-1-1,0 1 1,-1-1-1,1 1 0,0 0 1,0-1-1,0 1 0,-1 0 1,1 0-1,0-1 1,0 1-1,-1 0 0,1-1 1,0 1-1,-1 0 0,1 0 1,0 0-1,-1-1 0,1 1 1,0 0-1,-1 0 1,1 0-1,0 0 0,-1 0 1,1 0-1,-1 0 0,1 0 1,0-1-1,-1 1 1,1 1-1,-1-1 0,-3-1 108,-13-7 225,0 1 1,1-2-1,0 0 1,0-1 0,1-1-1,1 0 1,-1-1-1,2-1 1,0 0 0,-14-17-1,2 0-291,-1 2 0,-60-48 0,73 66-61,0 1 1,-1 1-1,0 0 1,0 1-1,-1 1 1,0 0-1,0 0 1,0 2-1,-31-6 1,37 10 1,0 0 1,1 0-1,-1 0 1,0 1 0,1 1-1,-1-1 1,1 1-1,-1 1 1,1 0-1,0 0 1,0 0-1,0 1 1,1 1-1,-1-1 1,1 1-1,0 0 1,0 1-1,1-1 1,0 1 0,0 1-1,0-1 1,1 1-1,-1 0 1,2 0-1,-1 1 1,1-1-1,0 1 1,1 0-1,0 0 1,0 0-1,0 1 1,-1 14 0,-14 182 121,10-71-50,-93 547 99,3-158 449,95-507-591,0-6-7,1 1 1,0-1-1,0 13 0,2-21-14,0 0 0,0 0 0,0 0-1,0 0 1,1 0 0,-1 0 0,0 0-1,1 0 1,0 0 0,-1 0 0,1 0-1,0 0 1,0 0 0,0 0 0,0-1-1,0 1 1,1 0 0,-1-1 0,1 1 0,-1-1-1,3 3 1,42 23 26,2-2 0,55 20 0,-76-33-57,-4-4-997,32 8-1,-13-4-411,1 2 907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8634,'114'-20'3533,"-87"14"-2724,0-1 0,0-1 0,31-14 0,-28 10-495,18-9-110,-27 10-160,39-13 0,-55 22-31,1 1-1,0 0 1,-1 0 0,1 0 0,0 0 0,-1 1 0,1 0-1,0 0 1,0 0 0,-1 1 0,1 0 0,7 2-1,-10-1 13,0-1-1,-1 1 0,1 0 1,0 0-1,-1 0 0,0 0 1,1 0-1,-1 1 0,0-1 1,0 1-1,0-1 0,0 1 1,-1 0-1,1-1 0,-1 1 1,0 0-1,0 0 0,0 0 1,0 0-1,1 5 0,1 7 98,-1 0-1,2 29 0,-4-20-47,-1 0 0,-2-1 0,0 1-1,-1-1 1,-10 31 0,-47 113 370,48-134-269,-11 17 297,-1-1-1,-63 89 1,77-122-403,0-2-7,8-10-46,1-1 1,-1 0-1,1 1 0,0-1 0,0 1 0,0-1 0,0 1 0,1 0 0,-1 0 1,1 0-1,0 0 0,0 0 0,0 0 0,1 7 0,0-5-6,0 0 1,0 1-1,1-1 0,0 0 0,3 9 1,-4-13-16,1 0 0,0 0 0,1 0 0,-1 0 0,0 0 0,1 0-1,-1 0 1,1 0 0,-1 0 0,1 0 0,0-1 0,0 1 0,0-1 0,0 0 0,0 1 0,4 1 0,39 18 8,58 19 0,-78-32 46,0-2 0,0 0-1,1-2 1,29 1 0,-30-2-162,-20-2-110,0 0 0,0 0 0,0-1 1,0 0-1,0 0 0,0 0 0,-1 0 0,1-1 0,0 0 0,0 0 1,0 0-1,-1 0 0,7-4 0,6-7-771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12467,'2'1'320,"0"0"-1,0-1 1,1 1 0,-1 0 0,0-1 0,0 1 0,1-1 0,-1 1-1,0-1 1,1 0 0,-1 0 0,0 0 0,0-1 0,5 0 0,-3 0-234,-1 0-1,0-1 1,0 1 0,0-1 0,0 1 0,0-1 0,0 0 0,0-1-1,2-1 1,3-5-136,0 0 0,-1 0 1,0 0-1,0-1 0,6-13 0,11-28 148,28-88 1,-33 85 332,43-89 1,-58 134-298,1 0 0,1 0 0,0 0 0,0 1 0,10-10 0,-14 16-92,0 0-1,0 0 1,1 1 0,-1-1 0,0 1 0,1-1-1,-1 1 1,1 0 0,-1 0 0,1 0-1,0 0 1,-1 0 0,1 1 0,0-1 0,-1 1-1,1 0 1,0 0 0,0 0 0,-1 0 0,1 0-1,0 0 1,0 1 0,-1-1 0,5 3-1,-1-1-27,-1 0-1,0 0 0,-1 1 1,1 0-1,0 0 0,-1 1 0,0-1 1,1 1-1,-1 0 0,6 7 1,0 4 12,18 32 1,-22-36-10,0 0-1,1 0 1,0-1-1,1 1 1,15 14-1,-22-23-11,0-1 0,1 0 0,-1 0 0,1 0 0,-1 0 0,1 0 0,0 0 0,-1-1 0,1 1 0,0-1 0,-1 1 0,1-1 0,0 1 0,0-1 0,0 0 0,-1 0 0,1 0 0,0 0 0,0 0 0,2 0 0,0-1 4,-1-1 0,0 1-1,0 0 1,0-1-1,0 1 1,-1-1-1,1 0 1,0 0 0,-1 0-1,5-4 1,1-4-53,1 0 0,-1-1 0,-1 0 0,10-18 0,14-43-2200,-22 50 945,4-10 227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7866,'17'33'3340,"-15"-25"-832,-2-9 235,0 0-2663,0 1 1,0-1-1,0 1 1,0 0-1,0-1 0,0 1 1,1 0-1,-1-1 1,0 1-1,0-1 1,0 1-1,0 0 0,1-1 1,-1 1-1,0 0 1,0-1-1,1 1 1,-1 0-1,0 0 1,1-1-1,-1 1 0,0 0 1,1 0-1,-1 0 1,0-1-1,1 1 1,-1 0-1,0 0 1,1 0-1,-1 0 0,1 0 1,-1 0-1,0 0 1,1 0-1,-1 0 1,1 0-1,-1 0 1,61-3 320,-37 3-302,31-4 1,-17-1-135,9 0-739,48-14 0,-94 19 600,0 0 0,-1 0-1,1 0 1,0 0 0,0-1 0,0 1 0,0 0 0,-1-1 0,1 1 0,0-1 0,0 1 0,-1-1 0,1 1 0,0-1 0,0-1 0,-1 2 51,0-1 0,0 0 1,1 1-1,-2-1 0,1 1 1,0-1-1,0 0 0,0 1 1,0-1-1,0 1 0,0-1 1,-1 1-1,1-1 0,0 1 1,0-1-1,-1 1 0,1-1 0,0 1 1,-1-1-1,1 1 0,0-1 1,-1 1-1,1-1 0,-2 1 1,-10-13-730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4:5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8346,'-9'13'4288,"7"-11"-4141,1-1 0,0 0 0,0 0-1,0 0 1,0 1 0,0-1 0,0 1 0,1-1 0,-1 0-1,0 1 1,1-1 0,-1 1 0,1 0 0,-1 2 0,0 10 240,1 0 1,1 1-1,4 22 1,-1-6-67,2 15-32,3 0 0,18 58 0,-13-59-335,-3 1-1,6 51 1,-15-82-1284,0-1 0,0 1 0,8 21 0,-2-15-504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8786,'111'-58'3171,"-76"44"-1595,-18 15-914,-5 0-367,-4 0-123,10-1-33,0 1 1,0 0-1,-1 1 0,1 2 0,0-1 0,-1 2 0,0 0 0,26 13 0,-37-15-94,-1 1 0,0 0 0,0 0 0,-1 1 0,0-1 0,1 1 0,-1 0 0,-1 0 0,1 1 0,-1-1 0,0 1-1,0-1 1,-1 1 0,1 0 0,-1 0 0,-1 0 0,2 10 0,1 3 110,-2 0 0,0 0 0,-1 0 0,-3 32 0,1-37-28,-1 0 0,-1 0 0,-1 0 0,0-1 0,0 1 0,-1-1 0,-14 24 0,-3-1 228,-35 43 0,36-52-122,0 2 0,-31 60 0,29-46 172,14-30-246,1 1 0,1 1 0,1-1 0,0 1 0,-5 17 1,11-28-156,-1-1 1,0 0 0,1 1 0,0-1 0,0 1-1,0-1 1,0 1 0,1-1 0,-1 0 0,1 1-1,0-1 1,0 0 0,0 1 0,0-1 0,0 0-1,1 0 1,0 0 0,-1 0 0,1 0 0,0 0-1,1-1 1,-1 1 0,0 0 0,1-1 0,-1 0-1,1 0 1,0 0 0,5 3 0,9 5-19,0-1 0,1-2 0,0 1 0,0-2 0,32 7 0,-17-7-32,0-2 0,45 2 1,-72-6-127,0-1 1,-1 1 0,1-1 0,0 0 0,-1 0 0,10-3-1,-13 3 17,1 0-1,-1 0 1,0 0-1,0 0 0,0 0 1,0-1-1,0 1 0,0-1 1,0 1-1,-1-1 0,1 0 1,0 1-1,-1-1 0,0 0 1,1 0-1,-1 0 0,0 0 1,1-3-1,4-26-638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0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8482,'40'-1'4011,"-29"1"-3566,0 0-1,0 1 1,13 4 0,-17-4-391,-1 1 0,0 0 1,0 1-1,0 0 0,0-1 1,0 2-1,-1-1 0,1 1 1,-1 0-1,0 0 0,0 0 1,8 10-1,-5-3 281,0-1-1,0 2 1,-1-1 0,-1 1-1,8 19 1,19 68 468,-27-76-739,6 19 120,-2 1-1,-2 0 1,-3 1-1,0-1 1,-3 1-1,-2 0 1,-2-1-1,-1 1 1,-17 74-1,4-53 35,-11 55-5,18-61-276,-12 64 214,17-103-669,-1-1 0,-2 0 0,-16 37 0,16-42-667,-1-7 510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9386,'25'43'7960,"-20"-33"-7632,-2 1 1,1-1-1,-1 1 1,2 17-1,7 43 483,12 104 685,-20-89-1184,-3-41-253,1 1 1,3-1-1,15 63 1,-18-101-56,1-1 0,-1 1 1,1-1-1,0 0 0,7 11 1,-9-16-3,0 0-1,-1 0 1,1 0 0,0-1 0,0 1 0,-1 0 0,1 0 0,0-1 0,0 1 0,0-1-1,0 1 1,0-1 0,0 1 0,0-1 0,0 0 0,0 1 0,0-1 0,1 0 0,-1 0 0,0 0 1,0 0-1,0-1 1,0 1-1,0 0 1,0-1 0,0 1-1,0-1 1,0 0-1,0 1 1,0-1 0,0 0-1,0 1 1,-1-1-1,1 0 1,0 0 0,-1 0-1,1 0 1,0 1-1,-1-1 1,1 0-1,-1-2 1,19-34 78,-3-2-1,-1 0 1,16-67 0,-25 84-65,34-164-395,-23 60-2987,-16 120 2841,-1 1 1,2-1-1,-1 0 1,1 1-1,0-1 0,0 1 1,0 0-1,1 0 1,0 0-1,4-6 0,3-1-734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9026,'1'0'117,"-1"0"-1,0 1 1,0-1 0,0 1 0,1-1-1,-1 0 1,0 1 0,1-1-1,-1 0 1,0 1 0,1-1 0,-1 0-1,1 1 1,-1-1 0,0 0 0,1 0-1,-1 0 1,1 1 0,-1-1-1,1 0 1,-1 0 0,1 0 0,-1 0-1,0 0 1,1 0 0,-1 0 0,1 0-1,-1 0 1,2 0 0,12-11 1070,10-26-735,-23 34-227,5-6-47,63-108 2227,-57 99-1953,1 1-1,1 0 1,0 1 0,19-16-1,-19 19-144,-10 8-166,1 1 0,-1 0 0,1 0 0,0 1 0,0 0 0,1-1 0,6-2 0,-11 6-120,-1 0-1,0 1 1,1-1 0,-1 0-1,0 0 1,1 0-1,-1 1 1,0-1-1,0 0 1,1 0-1,-1 1 1,0-1-1,0 0 1,1 1-1,-1-1 1,0 0-1,0 1 1,0-1-1,1 0 1,-1 1-1,0-1 1,0 0-1,0 1 1,0-1 0,0 1-1,0-1 1,0 0-1,0 1 1,0 0-1,3 21 71,-1-4-32,1-12-49,-1-1 1,1 0-1,1 0 1,-1 0-1,0-1 0,1 1 1,0-1-1,5 5 1,16 19 44,-23-24-44,1 0-1,0 0 0,0-1 1,0 1-1,1-1 1,0 1-1,-1-1 0,1 0 1,0-1-1,0 1 1,7 3-1,-8-5-5,0 0 0,0-1 0,0 1 0,0-1 0,0 1 1,1-1-1,-1 0 0,0 0 0,0 0 0,0-1 0,0 1 0,0-1 0,0 0 0,1 0 0,-2 0 0,1 0 0,0 0 1,5-4-1,-2 2-86,-1 0 1,1 0 0,-1 0 0,0-1 0,0 0-1,-1 0 1,1 0 0,-1-1 0,0 0 0,0 1-1,0-1 1,-1-1 0,4-5 0,-1-3 1505,-3-3-511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8362,'93'2'4001,"-57"11"-1249,6 7-1439,-3-7-705,-4-7-312,-5-3-752,-16-6-281,6 0-439,-1-4-304,-4 1 1000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9922,'-7'32'4673,"7"10"-840,15 22-3521,-8 3-200,4 13-136,-14-2-160,3 3-336,-12 3-248,-5 5-921,3-5-255,2-3 1176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05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2 8074,'-1'-1'6863,"-10"1"-3047,-6 2-3211,-1 0-339,0 0 0,0 2 0,0 0 0,-18 7 0,17-4-251,1 2-1,0-1 0,0 2 0,1 0 0,0 2 1,1-1-1,0 2 0,1 0 0,1 1 0,0 1 1,-21 28-1,13-13-21,2 2 0,1 0 0,2 1 0,1 0 1,-19 57-1,31-77-14,0 1 0,1-1 1,1 0-1,0 1 0,1 0 0,0-1 1,1 1-1,0 0 0,1-1 1,1 1-1,0 0 0,1-1 0,1 0 1,0 0-1,0 0 0,1 0 1,1 0-1,0-1 0,1 0 0,0-1 1,1 1-1,0-1 0,1-1 0,0 0 1,12 11-1,0-4-140,0 0 0,1-1 0,0-1 0,1-1 0,1-2 0,0 0 0,1-1 0,0-1 0,41 9 0,-62-18-109,0 0-1,1 0 0,-1-1 0,0 0 1,1 0-1,-1 0 0,0 0 1,1 0-1,-1-1 0,0 0 0,7-2 1,20-5-740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98 3569,'0'-1'229,"1"0"1,-1 0-1,1 0 1,-1 0 0,0 0-1,0 0 1,0 0-1,1 0 1,-1 0 0,0 0-1,0 0 1,0 0-1,-1 0 1,1 0-1,0 0 1,0 0 0,0 0-1,-1 0 1,1 0-1,-1 0 1,1 0-1,0 0 1,-1 0 0,0 0-1,1 0 1,-1 1-1,0-1 1,1 0 0,-1 0-1,0 1 1,0-1-1,1 0 1,-1 1-1,0-1 1,0 1 0,0-1-1,0 1 1,-1-1-1,-18-14 418,-18-18-18,34 31-540,0 0 0,1 0 0,-1 0 0,0 1 0,0-1 0,0 1 1,0 0-1,-1 0 0,1 0 0,0 1 0,0 0 0,0-1 1,-1 2-1,1-1 0,0 0 0,0 1 0,0 0 0,-7 2 0,5-2-35,-3 1-29,1 0 1,-1 0 0,1 1-1,0 1 1,0-1 0,0 1 0,1 0-1,-1 1 1,-10 9 0,4-1-44,0 0 1,1 1-1,-16 23 0,-6 13-18,-49 92 1,-15 63-7,79-161 40,2 0 0,1 2 1,3 0-1,1 1 0,-5 50 0,9-25 23,3 1 0,7 127 0,1-169-29,2 0 1,2-1-1,0 1 0,2-1 0,2-1 1,0 0-1,2 0 0,1-1 0,19 31 1,-24-47-169,1-1-1,0 0 1,0-1 0,1 0 0,0 0 0,1-1 0,0 0 0,1-1 0,0-1 0,0 1 0,0-2 0,1 0-1,0 0 1,0-1 0,1-1 0,-1 0 0,1-1 0,0-1 0,0 0 0,0 0 0,0-2 0,22-1-1,-18-1-175,-1-1-1,18-6 0,-35 9 351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12507,'28'38'4553,"-34"-38"-3377,12 0-1448,5 1-48,2 9 56,4-13 136,6 9 120,6 1 24,11-4 56,1 10 56,16-4-224,7 2-288,11-1-697,2 1-767,-7-10 40,-10 1 919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15 819 12339,'-1'-1'169,"0"1"0,0-1 1,0 0-1,0 1 0,0-1 1,0 0-1,1 0 0,-1 0 1,0 0-1,0 0 1,1 0-1,-1 0 0,1 0 1,-1 0-1,1 0 0,-1 0 1,1 0-1,0-1 0,-1 1 1,1 0-1,0 0 0,0 0 1,0 0-1,0-1 0,0 1 1,0 0-1,0 0 1,0 0-1,1-2 0,8-44-1062,-5 32 1203,33-144-366,95-256 0,-122 392 62,19-38 1,-25 55-9,-1 1 0,1-1-1,0 0 1,1 1 0,-1 0 0,1 0 0,0 0-1,1 1 1,-1 0 0,10-6 0,-13 9-2,-1 0 0,0 1 1,1-1-1,-1 0 0,1 1 1,-1 0-1,1-1 0,0 1 0,-1 0 1,1 0-1,-1 0 0,1 0 1,-1 0-1,1 0 0,0 0 0,-1 1 1,1-1-1,-1 0 0,1 1 1,-1 0-1,1-1 0,-1 1 0,0 0 1,1-1-1,-1 1 0,0 0 1,2 2-1,2 2-6,0 0 0,0 0 1,-1 1-1,7 11 0,-8-13 10,10 17-4,-2 0 1,0 1 0,-2 0 0,12 40 0,16 100 51,-8-25 28,-22-106-56,-6-23-15,0 1 1,1-1-1,0 0 0,1 0 1,0 0-1,0 0 0,1 0 0,7 13 1,-11-21-8,1 1 0,-1-1 0,1 1 0,-1-1 0,1 1 0,-1-1 0,1 0 0,-1 1 0,1-1 0,-1 1 0,1-1 0,-1 0 0,1 0 0,0 1 0,-1-1 0,1 0 0,-1 0 0,1 0 0,0 0 0,-1 0 0,1 0 0,0 1 0,-1-2 0,1 1 0,1 0 0,-1 0 1,0-1 1,0 1-1,0-1 1,1 0-1,-1 0 1,0 1-1,0-1 1,0 0-1,0 0 1,0 0-1,-1 0 1,2-2-1,4-5 19,-1-1-1,-1 1 0,5-11 0,-5 9 11,61-140 177,24-49-1161,-61 146 712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10474,'13'-3'3657,"4"-3"-2953,9-8-760,9-6 88,-1-4 232,13-8 88,2 2-48,2-3-96,1 1-80,12 1-72,-9-7 0,10 6-24,-3 1-168,-5 10-504,-2 7-352,-17 0-1064,-5 9-601,-15 15 1681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5769,'-46'-31'3818,"45"30"-3705,1 1 0,0 0 0,-1 0 0,1 0 0,0 0 0,0-1 0,-1 1-1,1 0 1,0 0 0,-1 0 0,1 0 0,0 0 0,-1 0 0,1 0 0,0 0-1,-1 0 1,1 0 0,0 0 0,-1 0 0,1 0 0,0 0 0,-1 0 0,1 0-1,0 1 1,-1-1 0,1 0 0,0 0 0,0 0 0,-1 0 0,1 1 0,0-1 0,0 0-1,-1 0 1,1 1 0,0-1 0,0 0 0,0 0 0,-1 1 0,1-1 0,0 0-1,0 1 1,0-1 0,0 0 0,0 0 0,-1 1 0,1-1 0,0 0 0,0 1-1,0 0 1,-5 26-846,2-11 1126,-6 38-315,2 1 0,2 0 0,2 0 0,8 80 0,-2-115-73,1-1 1,1 1 0,1-1-1,0 0 1,2-1 0,0 0 0,1 0-1,15 23 1,-14-27-985,1 0 0,23 23 0,-14-18-182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12251,'1'3'4241,"1"2"-3353,7 4-1144,8 12 64,-3 16 216,1 4 8,5 13 16,-5 6-16,10 8-32,-2 3 24,3-1-64,1-2-176,-1-6-224,3-3-81,2-12-359,-6-7-400,-1-11 880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10314,'3'-1'557,"1"1"0,0-1 0,-1 1 0,1 0 0,0 0 0,-1 0 0,5 1 0,25 9 241,-19-3-1073,0 1-1,17 14 1,-25-18 567,8 7-273,-1 1 0,0 0 0,-1 1 0,0 0 0,-1 0 0,-1 2 0,0-1 0,-1 1 0,0 1 0,-1-1 0,11 34 0,-3 3 35,-2 1 1,11 83 0,-20-96 59,-1 1 0,-2 1-1,-1-1 1,-3 0 0,-8 55 0,-42 175 682,46-241-759,-1 0 0,-1-1-1,-1 0 1,-26 52 0,-55 79 39,55-102-223,2 1 1,-37 94-1,32-28-2882,26-75 1936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18 12187,'-10'-9'3179,"9"9"-3111,0-1 0,0 0-1,1 0 1,-1 1 0,0-1 0,0 0-1,0 1 1,0-1 0,0 1 0,0-1-1,0 1 1,0-1 0,0 1 0,0 0-1,0 0 1,0-1 0,-1 1 0,0 0-1,-1 1-78,-1 0-1,1 1 0,0-1 0,-1 1 0,1 0 1,0-1-1,0 1 0,1 1 0,-1-1 0,-3 3 1,-29 27 159,2 2 0,1 0 1,-45 64-1,61-71 135,1 0 0,1 2 0,1 0 0,-17 60 0,19-45-16,2 1-1,-6 83 1,14-8-70,24 206 0,-16-259-197,50 375 93,-53-420-88,1-1 0,1 1 0,0-1 0,17 33 0,-17-43-79,0 0 0,1 0 0,0-1 0,0 0 0,1-1 0,1 0 0,0 0 0,0-1-1,1 0 1,12 9 0,48 22-215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19 617 8658,'-1'-1'190,"-1"-1"-1,0 1 1,1-1 0,0 1 0,-1-1 0,1 1-1,0-1 1,0 0 0,0 0 0,0 0 0,0 0-1,1 0 1,-1 0 0,0 0 0,1 0-1,0 0 1,-1 0 0,1 0 0,0 0 0,0 0-1,0 0 1,0-2 0,6-54-462,-5 53 488,5-30-135,2 0 0,1 0 0,2 1 0,21-49 0,-23 65-52,0 0 0,1 1 1,1 0-1,1 1 1,0 0-1,1 1 0,1 1 1,0 0-1,26-20 1,-18 18 14,1 2 0,0 1 0,0 0 0,1 2 0,1 1 0,0 1 0,40-10 0,-59 18-42,0 0 0,0 0 0,-1 1 0,1 0 0,0 0 0,0 0 0,0 0 0,0 1 0,0 0 1,-1 1-1,1-1 0,0 1 0,-1 0 0,1 0 0,-1 1 0,0 0 0,6 4 0,-3-1 16,-1 1-1,0 0 0,-1 0 1,0 0-1,0 1 0,0 0 0,-1 0 1,-1 0-1,8 18 0,6 19 74,-2 0-1,-2 1 0,-2 1 0,7 57 0,9 198 787,-15-117-314,7 100-247,18 162-43,-33-412-258,1 0 1,2 0 0,2-1 0,1 0-1,25 51 1,-32-78-69,0 0-1,1 0 1,0 0-1,0-1 1,1 0 0,0 0-1,0-1 1,0 1-1,13 7 1,-15-11-197,0 1 1,0-1-1,0 0 1,1 0-1,-1 0 1,1-1-1,-1 1 1,1-1 0,-1 0-1,1-1 1,0 1-1,-1-1 1,1 0-1,0 0 1,-1 0-1,1-1 1,0 0-1,5-1 1,7-8-901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3T15:35:1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 9186,'-5'-1'536,"0"1"-1,-1-1 1,1 1 0,-1 1-1,1-1 1,-1 1 0,1 0-1,-1 0 1,1 0 0,0 1-1,-6 2 1,4 0-453,0 0 0,1 0 0,-1 1 0,1 0 0,0 0 0,0 0 0,-6 8 0,-50 67 200,14-17-67,43-56-196,-17 19 117,2 1 0,-23 38 0,-37 96 50,38-71-176,37-80-21,0 0-1,1 1 1,1 0 0,-1 0-1,2 0 1,-1 0-1,2 1 1,-2 12-1,3-17-201,1 1 0,-1 0 0,1-1 0,1 1 0,0-1 0,-1 1 0,2-1 0,-1 0-1,1 0 1,1 0 0,-1 0 0,9 11 0,20 25-940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04EE-3BC5-499C-B2E8-7463BACEA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1A1F9-E1CA-488C-A2DE-5C84174ED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C2A4-675F-4B4D-AAFE-F833FDB8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D06AA-3A76-4148-AA1D-48B1B3D4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67DB-94AE-4BF5-B16E-8D6E363F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8372-BB73-434C-B909-5BFE036D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A3E9B-0695-4138-AAE2-FB38B2A87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32492-BAA0-45F7-B9CE-00384902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9D23-F425-4259-BB09-6CBE306F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B2198-A6AF-40AE-A338-663053C2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6E7E4-A088-48D0-B10C-C9B6313EA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452D3-9094-4485-8D7E-26067C488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C5AB-666C-4360-A0FA-EB0CB6ED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82342-131B-4B40-9FD1-8736A669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538E6-D08A-4DD8-B9F5-C2B26B03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5E2F-4282-4594-88DF-D9DB6B32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4C9ED-F6DD-4AC1-976C-D1FC0D39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0B6D-3BEB-4039-8A6A-436D4526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3A47-52A1-46B9-BDA2-BD142537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178C5-37DA-4461-95C1-D92D8813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6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BC54-D11F-4D43-9CF5-6A6F9BA6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3983B-083F-46C2-AA2D-D9091B2BB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DA0DC-996A-488F-9D46-FC59B576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978AF-05DF-4126-907A-4F5A8775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C91F6-7668-4EE6-99FC-F55150A3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20EF-50F1-4C7B-85A8-46717DBF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75AC-ACCC-4F3A-B405-43739DA16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EC384-D9EC-4C25-BC2D-B61694EDC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113B2-D41B-4D43-908D-4927C62A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72129-2D3F-498D-AB03-3ADFA490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5CB50-B2B9-425F-B658-7FC7D751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4F6F-C6D4-4715-88BC-34B6D7E3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64D6-663D-45E2-8F2A-97F9942DE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9996-6FEC-42DF-8EA5-981099BDA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56D6E-8304-45E5-AF7F-05C996F97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60409-9F67-45C9-859D-79557D02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DD4B5-91C3-4D03-B6E3-D338E91A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FD28A-3254-443F-AC87-74EF8B26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E00F3-E05D-4470-9137-DC936796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8C50-B116-4CF7-8ABD-78EB8CAB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02D93-0D8A-4CBC-A440-8EE76B62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85FE8-35DA-4867-A65C-4D02FAFF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6415A-62CC-4675-BBD5-80B97CF3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43BA6-3B6C-4972-9F33-EB523A89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6131D-6548-4E88-AC6E-B9258144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32263-2551-434D-A857-3B6DEE22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B00C-3E64-4CB5-BF9B-A7928F60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DDF4-83B9-4DC7-A954-7752FDC0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FE017-516A-416B-83AD-8EE56C70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115F4-0D60-48DA-AC4A-249CB675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00138-D8FE-430D-943B-03A92AE3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E2D72-A062-4F92-A0E5-2DE2FDFA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5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AF1C-84D2-4F5A-A905-C5B594A2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78C75-7B73-42D9-AE06-5BAFAB0FA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62EF8-548B-4F64-AEFF-D6B815A32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E90A6-DFFD-48D7-9C8B-A86AC466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E2D93-499B-4FD9-B1A4-FBE01F92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2DFA6-2253-4580-86DE-D4AFAFBC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DBD33-2BC0-419C-9AD5-269E4E7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2DB75-68B1-454C-9B43-584C5825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1DBD-602E-4A2A-A98C-2F1CF76FC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62CB-4CC5-40BE-9783-D6CD300BF9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9CEB-FE06-44F4-A891-3E7280A1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F2EDC-4F10-4B32-8F00-6216D90EB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B8E6-C502-4286-856E-40D7BDD2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0.png"/><Relationship Id="rId21" Type="http://schemas.openxmlformats.org/officeDocument/2006/relationships/customXml" Target="../ink/ink594.xml"/><Relationship Id="rId34" Type="http://schemas.openxmlformats.org/officeDocument/2006/relationships/image" Target="../media/image604.png"/><Relationship Id="rId42" Type="http://schemas.openxmlformats.org/officeDocument/2006/relationships/image" Target="../media/image608.png"/><Relationship Id="rId47" Type="http://schemas.openxmlformats.org/officeDocument/2006/relationships/customXml" Target="../ink/ink607.xml"/><Relationship Id="rId50" Type="http://schemas.openxmlformats.org/officeDocument/2006/relationships/image" Target="../media/image612.png"/><Relationship Id="rId55" Type="http://schemas.openxmlformats.org/officeDocument/2006/relationships/customXml" Target="../ink/ink611.xml"/><Relationship Id="rId63" Type="http://schemas.openxmlformats.org/officeDocument/2006/relationships/customXml" Target="../ink/ink615.xml"/><Relationship Id="rId7" Type="http://schemas.openxmlformats.org/officeDocument/2006/relationships/customXml" Target="../ink/ink587.xml"/><Relationship Id="rId2" Type="http://schemas.openxmlformats.org/officeDocument/2006/relationships/image" Target="../media/image589.png"/><Relationship Id="rId16" Type="http://schemas.openxmlformats.org/officeDocument/2006/relationships/image" Target="../media/image595.png"/><Relationship Id="rId29" Type="http://schemas.openxmlformats.org/officeDocument/2006/relationships/customXml" Target="../ink/ink598.xml"/><Relationship Id="rId11" Type="http://schemas.openxmlformats.org/officeDocument/2006/relationships/customXml" Target="../ink/ink589.xml"/><Relationship Id="rId24" Type="http://schemas.openxmlformats.org/officeDocument/2006/relationships/image" Target="../media/image599.png"/><Relationship Id="rId32" Type="http://schemas.openxmlformats.org/officeDocument/2006/relationships/image" Target="../media/image603.png"/><Relationship Id="rId37" Type="http://schemas.openxmlformats.org/officeDocument/2006/relationships/customXml" Target="../ink/ink602.xml"/><Relationship Id="rId40" Type="http://schemas.openxmlformats.org/officeDocument/2006/relationships/image" Target="../media/image607.png"/><Relationship Id="rId45" Type="http://schemas.openxmlformats.org/officeDocument/2006/relationships/customXml" Target="../ink/ink606.xml"/><Relationship Id="rId53" Type="http://schemas.openxmlformats.org/officeDocument/2006/relationships/customXml" Target="../ink/ink610.xml"/><Relationship Id="rId58" Type="http://schemas.openxmlformats.org/officeDocument/2006/relationships/image" Target="../media/image616.png"/><Relationship Id="rId66" Type="http://schemas.openxmlformats.org/officeDocument/2006/relationships/image" Target="../media/image620.png"/><Relationship Id="rId5" Type="http://schemas.openxmlformats.org/officeDocument/2006/relationships/customXml" Target="../ink/ink586.xml"/><Relationship Id="rId61" Type="http://schemas.openxmlformats.org/officeDocument/2006/relationships/customXml" Target="../ink/ink614.xml"/><Relationship Id="rId19" Type="http://schemas.openxmlformats.org/officeDocument/2006/relationships/customXml" Target="../ink/ink593.xml"/><Relationship Id="rId14" Type="http://schemas.openxmlformats.org/officeDocument/2006/relationships/image" Target="../media/image594.png"/><Relationship Id="rId22" Type="http://schemas.openxmlformats.org/officeDocument/2006/relationships/image" Target="../media/image598.png"/><Relationship Id="rId27" Type="http://schemas.openxmlformats.org/officeDocument/2006/relationships/customXml" Target="../ink/ink597.xml"/><Relationship Id="rId30" Type="http://schemas.openxmlformats.org/officeDocument/2006/relationships/image" Target="../media/image602.png"/><Relationship Id="rId35" Type="http://schemas.openxmlformats.org/officeDocument/2006/relationships/customXml" Target="../ink/ink601.xml"/><Relationship Id="rId43" Type="http://schemas.openxmlformats.org/officeDocument/2006/relationships/customXml" Target="../ink/ink605.xml"/><Relationship Id="rId48" Type="http://schemas.openxmlformats.org/officeDocument/2006/relationships/image" Target="../media/image611.png"/><Relationship Id="rId56" Type="http://schemas.openxmlformats.org/officeDocument/2006/relationships/image" Target="../media/image615.png"/><Relationship Id="rId64" Type="http://schemas.openxmlformats.org/officeDocument/2006/relationships/image" Target="../media/image619.png"/><Relationship Id="rId8" Type="http://schemas.openxmlformats.org/officeDocument/2006/relationships/image" Target="../media/image591.png"/><Relationship Id="rId51" Type="http://schemas.openxmlformats.org/officeDocument/2006/relationships/customXml" Target="../ink/ink609.xml"/><Relationship Id="rId3" Type="http://schemas.openxmlformats.org/officeDocument/2006/relationships/customXml" Target="../ink/ink585.xml"/><Relationship Id="rId12" Type="http://schemas.openxmlformats.org/officeDocument/2006/relationships/image" Target="../media/image593.png"/><Relationship Id="rId17" Type="http://schemas.openxmlformats.org/officeDocument/2006/relationships/customXml" Target="../ink/ink592.xml"/><Relationship Id="rId25" Type="http://schemas.openxmlformats.org/officeDocument/2006/relationships/customXml" Target="../ink/ink596.xml"/><Relationship Id="rId33" Type="http://schemas.openxmlformats.org/officeDocument/2006/relationships/customXml" Target="../ink/ink600.xml"/><Relationship Id="rId38" Type="http://schemas.openxmlformats.org/officeDocument/2006/relationships/image" Target="../media/image606.png"/><Relationship Id="rId46" Type="http://schemas.openxmlformats.org/officeDocument/2006/relationships/image" Target="../media/image610.png"/><Relationship Id="rId59" Type="http://schemas.openxmlformats.org/officeDocument/2006/relationships/customXml" Target="../ink/ink613.xml"/><Relationship Id="rId20" Type="http://schemas.openxmlformats.org/officeDocument/2006/relationships/image" Target="../media/image597.png"/><Relationship Id="rId41" Type="http://schemas.openxmlformats.org/officeDocument/2006/relationships/customXml" Target="../ink/ink604.xml"/><Relationship Id="rId54" Type="http://schemas.openxmlformats.org/officeDocument/2006/relationships/image" Target="../media/image614.png"/><Relationship Id="rId62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5" Type="http://schemas.openxmlformats.org/officeDocument/2006/relationships/customXml" Target="../ink/ink591.xml"/><Relationship Id="rId23" Type="http://schemas.openxmlformats.org/officeDocument/2006/relationships/customXml" Target="../ink/ink595.xml"/><Relationship Id="rId28" Type="http://schemas.openxmlformats.org/officeDocument/2006/relationships/image" Target="../media/image601.png"/><Relationship Id="rId36" Type="http://schemas.openxmlformats.org/officeDocument/2006/relationships/image" Target="../media/image605.png"/><Relationship Id="rId49" Type="http://schemas.openxmlformats.org/officeDocument/2006/relationships/customXml" Target="../ink/ink608.xml"/><Relationship Id="rId57" Type="http://schemas.openxmlformats.org/officeDocument/2006/relationships/customXml" Target="../ink/ink612.xml"/><Relationship Id="rId10" Type="http://schemas.openxmlformats.org/officeDocument/2006/relationships/image" Target="../media/image592.png"/><Relationship Id="rId31" Type="http://schemas.openxmlformats.org/officeDocument/2006/relationships/customXml" Target="../ink/ink599.xml"/><Relationship Id="rId44" Type="http://schemas.openxmlformats.org/officeDocument/2006/relationships/image" Target="../media/image609.png"/><Relationship Id="rId52" Type="http://schemas.openxmlformats.org/officeDocument/2006/relationships/image" Target="../media/image613.png"/><Relationship Id="rId60" Type="http://schemas.openxmlformats.org/officeDocument/2006/relationships/image" Target="../media/image617.png"/><Relationship Id="rId65" Type="http://schemas.openxmlformats.org/officeDocument/2006/relationships/customXml" Target="../ink/ink616.xml"/><Relationship Id="rId4" Type="http://schemas.openxmlformats.org/officeDocument/2006/relationships/image" Target="../media/image47.png"/><Relationship Id="rId9" Type="http://schemas.openxmlformats.org/officeDocument/2006/relationships/customXml" Target="../ink/ink588.xml"/><Relationship Id="rId13" Type="http://schemas.openxmlformats.org/officeDocument/2006/relationships/customXml" Target="../ink/ink590.xml"/><Relationship Id="rId18" Type="http://schemas.openxmlformats.org/officeDocument/2006/relationships/image" Target="../media/image596.png"/><Relationship Id="rId39" Type="http://schemas.openxmlformats.org/officeDocument/2006/relationships/customXml" Target="../ink/ink6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4.xml"/><Relationship Id="rId21" Type="http://schemas.openxmlformats.org/officeDocument/2006/relationships/customXml" Target="../ink/ink626.xml"/><Relationship Id="rId42" Type="http://schemas.openxmlformats.org/officeDocument/2006/relationships/image" Target="../media/image642.png"/><Relationship Id="rId63" Type="http://schemas.openxmlformats.org/officeDocument/2006/relationships/customXml" Target="../ink/ink647.xml"/><Relationship Id="rId84" Type="http://schemas.openxmlformats.org/officeDocument/2006/relationships/image" Target="../media/image663.png"/><Relationship Id="rId138" Type="http://schemas.openxmlformats.org/officeDocument/2006/relationships/image" Target="../media/image690.png"/><Relationship Id="rId159" Type="http://schemas.openxmlformats.org/officeDocument/2006/relationships/customXml" Target="../ink/ink695.xml"/><Relationship Id="rId170" Type="http://schemas.openxmlformats.org/officeDocument/2006/relationships/image" Target="../media/image706.png"/><Relationship Id="rId191" Type="http://schemas.openxmlformats.org/officeDocument/2006/relationships/customXml" Target="../ink/ink711.xml"/><Relationship Id="rId205" Type="http://schemas.openxmlformats.org/officeDocument/2006/relationships/customXml" Target="../ink/ink718.xml"/><Relationship Id="rId226" Type="http://schemas.openxmlformats.org/officeDocument/2006/relationships/image" Target="../media/image734.png"/><Relationship Id="rId247" Type="http://schemas.openxmlformats.org/officeDocument/2006/relationships/customXml" Target="../ink/ink739.xml"/><Relationship Id="rId107" Type="http://schemas.openxmlformats.org/officeDocument/2006/relationships/customXml" Target="../ink/ink669.xml"/><Relationship Id="rId11" Type="http://schemas.openxmlformats.org/officeDocument/2006/relationships/customXml" Target="../ink/ink621.xml"/><Relationship Id="rId32" Type="http://schemas.openxmlformats.org/officeDocument/2006/relationships/image" Target="../media/image637.png"/><Relationship Id="rId53" Type="http://schemas.openxmlformats.org/officeDocument/2006/relationships/customXml" Target="../ink/ink642.xml"/><Relationship Id="rId74" Type="http://schemas.openxmlformats.org/officeDocument/2006/relationships/image" Target="../media/image658.png"/><Relationship Id="rId128" Type="http://schemas.openxmlformats.org/officeDocument/2006/relationships/image" Target="../media/image685.png"/><Relationship Id="rId149" Type="http://schemas.openxmlformats.org/officeDocument/2006/relationships/customXml" Target="../ink/ink690.xml"/><Relationship Id="rId5" Type="http://schemas.openxmlformats.org/officeDocument/2006/relationships/customXml" Target="../ink/ink618.xml"/><Relationship Id="rId95" Type="http://schemas.openxmlformats.org/officeDocument/2006/relationships/customXml" Target="../ink/ink663.xml"/><Relationship Id="rId160" Type="http://schemas.openxmlformats.org/officeDocument/2006/relationships/image" Target="../media/image701.png"/><Relationship Id="rId181" Type="http://schemas.openxmlformats.org/officeDocument/2006/relationships/customXml" Target="../ink/ink706.xml"/><Relationship Id="rId216" Type="http://schemas.openxmlformats.org/officeDocument/2006/relationships/image" Target="../media/image729.png"/><Relationship Id="rId237" Type="http://schemas.openxmlformats.org/officeDocument/2006/relationships/customXml" Target="../ink/ink734.xml"/><Relationship Id="rId258" Type="http://schemas.openxmlformats.org/officeDocument/2006/relationships/image" Target="../media/image750.png"/><Relationship Id="rId22" Type="http://schemas.openxmlformats.org/officeDocument/2006/relationships/image" Target="../media/image632.png"/><Relationship Id="rId43" Type="http://schemas.openxmlformats.org/officeDocument/2006/relationships/customXml" Target="../ink/ink637.xml"/><Relationship Id="rId64" Type="http://schemas.openxmlformats.org/officeDocument/2006/relationships/image" Target="../media/image653.png"/><Relationship Id="rId118" Type="http://schemas.openxmlformats.org/officeDocument/2006/relationships/image" Target="../media/image680.png"/><Relationship Id="rId139" Type="http://schemas.openxmlformats.org/officeDocument/2006/relationships/customXml" Target="../ink/ink685.xml"/><Relationship Id="rId85" Type="http://schemas.openxmlformats.org/officeDocument/2006/relationships/customXml" Target="../ink/ink658.xml"/><Relationship Id="rId150" Type="http://schemas.openxmlformats.org/officeDocument/2006/relationships/image" Target="../media/image696.png"/><Relationship Id="rId171" Type="http://schemas.openxmlformats.org/officeDocument/2006/relationships/customXml" Target="../ink/ink701.xml"/><Relationship Id="rId192" Type="http://schemas.openxmlformats.org/officeDocument/2006/relationships/image" Target="../media/image717.png"/><Relationship Id="rId206" Type="http://schemas.openxmlformats.org/officeDocument/2006/relationships/image" Target="../media/image724.png"/><Relationship Id="rId227" Type="http://schemas.openxmlformats.org/officeDocument/2006/relationships/customXml" Target="../ink/ink729.xml"/><Relationship Id="rId248" Type="http://schemas.openxmlformats.org/officeDocument/2006/relationships/image" Target="../media/image745.png"/><Relationship Id="rId12" Type="http://schemas.openxmlformats.org/officeDocument/2006/relationships/image" Target="../media/image627.png"/><Relationship Id="rId33" Type="http://schemas.openxmlformats.org/officeDocument/2006/relationships/customXml" Target="../ink/ink632.xml"/><Relationship Id="rId108" Type="http://schemas.openxmlformats.org/officeDocument/2006/relationships/image" Target="../media/image675.png"/><Relationship Id="rId129" Type="http://schemas.openxmlformats.org/officeDocument/2006/relationships/customXml" Target="../ink/ink680.xml"/><Relationship Id="rId54" Type="http://schemas.openxmlformats.org/officeDocument/2006/relationships/image" Target="../media/image648.png"/><Relationship Id="rId75" Type="http://schemas.openxmlformats.org/officeDocument/2006/relationships/customXml" Target="../ink/ink653.xml"/><Relationship Id="rId96" Type="http://schemas.openxmlformats.org/officeDocument/2006/relationships/image" Target="../media/image669.png"/><Relationship Id="rId140" Type="http://schemas.openxmlformats.org/officeDocument/2006/relationships/image" Target="../media/image691.png"/><Relationship Id="rId161" Type="http://schemas.openxmlformats.org/officeDocument/2006/relationships/customXml" Target="../ink/ink696.xml"/><Relationship Id="rId182" Type="http://schemas.openxmlformats.org/officeDocument/2006/relationships/image" Target="../media/image712.png"/><Relationship Id="rId217" Type="http://schemas.openxmlformats.org/officeDocument/2006/relationships/customXml" Target="../ink/ink724.xml"/><Relationship Id="rId6" Type="http://schemas.openxmlformats.org/officeDocument/2006/relationships/image" Target="../media/image624.png"/><Relationship Id="rId238" Type="http://schemas.openxmlformats.org/officeDocument/2006/relationships/image" Target="../media/image740.png"/><Relationship Id="rId259" Type="http://schemas.openxmlformats.org/officeDocument/2006/relationships/customXml" Target="../ink/ink745.xml"/><Relationship Id="rId23" Type="http://schemas.openxmlformats.org/officeDocument/2006/relationships/customXml" Target="../ink/ink627.xml"/><Relationship Id="rId119" Type="http://schemas.openxmlformats.org/officeDocument/2006/relationships/customXml" Target="../ink/ink675.xml"/><Relationship Id="rId44" Type="http://schemas.openxmlformats.org/officeDocument/2006/relationships/image" Target="../media/image643.png"/><Relationship Id="rId65" Type="http://schemas.openxmlformats.org/officeDocument/2006/relationships/customXml" Target="../ink/ink648.xml"/><Relationship Id="rId86" Type="http://schemas.openxmlformats.org/officeDocument/2006/relationships/image" Target="../media/image664.png"/><Relationship Id="rId130" Type="http://schemas.openxmlformats.org/officeDocument/2006/relationships/image" Target="../media/image686.png"/><Relationship Id="rId151" Type="http://schemas.openxmlformats.org/officeDocument/2006/relationships/customXml" Target="../ink/ink691.xml"/><Relationship Id="rId172" Type="http://schemas.openxmlformats.org/officeDocument/2006/relationships/image" Target="../media/image707.png"/><Relationship Id="rId193" Type="http://schemas.openxmlformats.org/officeDocument/2006/relationships/customXml" Target="../ink/ink712.xml"/><Relationship Id="rId207" Type="http://schemas.openxmlformats.org/officeDocument/2006/relationships/customXml" Target="../ink/ink719.xml"/><Relationship Id="rId228" Type="http://schemas.openxmlformats.org/officeDocument/2006/relationships/image" Target="../media/image735.png"/><Relationship Id="rId249" Type="http://schemas.openxmlformats.org/officeDocument/2006/relationships/customXml" Target="../ink/ink740.xml"/><Relationship Id="rId13" Type="http://schemas.openxmlformats.org/officeDocument/2006/relationships/customXml" Target="../ink/ink622.xml"/><Relationship Id="rId109" Type="http://schemas.openxmlformats.org/officeDocument/2006/relationships/customXml" Target="../ink/ink670.xml"/><Relationship Id="rId260" Type="http://schemas.openxmlformats.org/officeDocument/2006/relationships/image" Target="../media/image751.png"/><Relationship Id="rId34" Type="http://schemas.openxmlformats.org/officeDocument/2006/relationships/image" Target="../media/image638.png"/><Relationship Id="rId55" Type="http://schemas.openxmlformats.org/officeDocument/2006/relationships/customXml" Target="../ink/ink643.xml"/><Relationship Id="rId76" Type="http://schemas.openxmlformats.org/officeDocument/2006/relationships/image" Target="../media/image659.png"/><Relationship Id="rId97" Type="http://schemas.openxmlformats.org/officeDocument/2006/relationships/customXml" Target="../ink/ink664.xml"/><Relationship Id="rId120" Type="http://schemas.openxmlformats.org/officeDocument/2006/relationships/image" Target="../media/image681.png"/><Relationship Id="rId141" Type="http://schemas.openxmlformats.org/officeDocument/2006/relationships/customXml" Target="../ink/ink686.xml"/><Relationship Id="rId7" Type="http://schemas.openxmlformats.org/officeDocument/2006/relationships/customXml" Target="../ink/ink619.xml"/><Relationship Id="rId162" Type="http://schemas.openxmlformats.org/officeDocument/2006/relationships/image" Target="../media/image702.png"/><Relationship Id="rId183" Type="http://schemas.openxmlformats.org/officeDocument/2006/relationships/customXml" Target="../ink/ink707.xml"/><Relationship Id="rId218" Type="http://schemas.openxmlformats.org/officeDocument/2006/relationships/image" Target="../media/image730.png"/><Relationship Id="rId239" Type="http://schemas.openxmlformats.org/officeDocument/2006/relationships/customXml" Target="../ink/ink735.xml"/><Relationship Id="rId250" Type="http://schemas.openxmlformats.org/officeDocument/2006/relationships/image" Target="../media/image746.png"/><Relationship Id="rId24" Type="http://schemas.openxmlformats.org/officeDocument/2006/relationships/image" Target="../media/image633.png"/><Relationship Id="rId45" Type="http://schemas.openxmlformats.org/officeDocument/2006/relationships/customXml" Target="../ink/ink638.xml"/><Relationship Id="rId66" Type="http://schemas.openxmlformats.org/officeDocument/2006/relationships/image" Target="../media/image654.png"/><Relationship Id="rId87" Type="http://schemas.openxmlformats.org/officeDocument/2006/relationships/customXml" Target="../ink/ink659.xml"/><Relationship Id="rId110" Type="http://schemas.openxmlformats.org/officeDocument/2006/relationships/image" Target="../media/image676.png"/><Relationship Id="rId131" Type="http://schemas.openxmlformats.org/officeDocument/2006/relationships/customXml" Target="../ink/ink681.xml"/><Relationship Id="rId152" Type="http://schemas.openxmlformats.org/officeDocument/2006/relationships/image" Target="../media/image697.png"/><Relationship Id="rId173" Type="http://schemas.openxmlformats.org/officeDocument/2006/relationships/customXml" Target="../ink/ink702.xml"/><Relationship Id="rId194" Type="http://schemas.openxmlformats.org/officeDocument/2006/relationships/image" Target="../media/image718.png"/><Relationship Id="rId208" Type="http://schemas.openxmlformats.org/officeDocument/2006/relationships/image" Target="../media/image725.png"/><Relationship Id="rId229" Type="http://schemas.openxmlformats.org/officeDocument/2006/relationships/customXml" Target="../ink/ink730.xml"/><Relationship Id="rId240" Type="http://schemas.openxmlformats.org/officeDocument/2006/relationships/image" Target="../media/image741.png"/><Relationship Id="rId14" Type="http://schemas.openxmlformats.org/officeDocument/2006/relationships/image" Target="../media/image628.png"/><Relationship Id="rId35" Type="http://schemas.openxmlformats.org/officeDocument/2006/relationships/customXml" Target="../ink/ink633.xml"/><Relationship Id="rId56" Type="http://schemas.openxmlformats.org/officeDocument/2006/relationships/image" Target="../media/image649.png"/><Relationship Id="rId77" Type="http://schemas.openxmlformats.org/officeDocument/2006/relationships/customXml" Target="../ink/ink654.xml"/><Relationship Id="rId100" Type="http://schemas.openxmlformats.org/officeDocument/2006/relationships/image" Target="../media/image671.png"/><Relationship Id="rId8" Type="http://schemas.openxmlformats.org/officeDocument/2006/relationships/image" Target="../media/image625.png"/><Relationship Id="rId98" Type="http://schemas.openxmlformats.org/officeDocument/2006/relationships/image" Target="../media/image670.png"/><Relationship Id="rId121" Type="http://schemas.openxmlformats.org/officeDocument/2006/relationships/customXml" Target="../ink/ink676.xml"/><Relationship Id="rId142" Type="http://schemas.openxmlformats.org/officeDocument/2006/relationships/image" Target="../media/image692.png"/><Relationship Id="rId163" Type="http://schemas.openxmlformats.org/officeDocument/2006/relationships/customXml" Target="../ink/ink697.xml"/><Relationship Id="rId184" Type="http://schemas.openxmlformats.org/officeDocument/2006/relationships/image" Target="../media/image713.png"/><Relationship Id="rId219" Type="http://schemas.openxmlformats.org/officeDocument/2006/relationships/customXml" Target="../ink/ink725.xml"/><Relationship Id="rId230" Type="http://schemas.openxmlformats.org/officeDocument/2006/relationships/image" Target="../media/image736.png"/><Relationship Id="rId251" Type="http://schemas.openxmlformats.org/officeDocument/2006/relationships/customXml" Target="../ink/ink741.xml"/><Relationship Id="rId25" Type="http://schemas.openxmlformats.org/officeDocument/2006/relationships/customXml" Target="../ink/ink628.xml"/><Relationship Id="rId46" Type="http://schemas.openxmlformats.org/officeDocument/2006/relationships/image" Target="../media/image644.png"/><Relationship Id="rId67" Type="http://schemas.openxmlformats.org/officeDocument/2006/relationships/customXml" Target="../ink/ink649.xml"/><Relationship Id="rId88" Type="http://schemas.openxmlformats.org/officeDocument/2006/relationships/image" Target="../media/image665.png"/><Relationship Id="rId111" Type="http://schemas.openxmlformats.org/officeDocument/2006/relationships/customXml" Target="../ink/ink671.xml"/><Relationship Id="rId132" Type="http://schemas.openxmlformats.org/officeDocument/2006/relationships/image" Target="../media/image687.png"/><Relationship Id="rId153" Type="http://schemas.openxmlformats.org/officeDocument/2006/relationships/customXml" Target="../ink/ink692.xml"/><Relationship Id="rId174" Type="http://schemas.openxmlformats.org/officeDocument/2006/relationships/image" Target="../media/image708.png"/><Relationship Id="rId195" Type="http://schemas.openxmlformats.org/officeDocument/2006/relationships/customXml" Target="../ink/ink713.xml"/><Relationship Id="rId209" Type="http://schemas.openxmlformats.org/officeDocument/2006/relationships/customXml" Target="../ink/ink720.xml"/><Relationship Id="rId220" Type="http://schemas.openxmlformats.org/officeDocument/2006/relationships/image" Target="../media/image731.png"/><Relationship Id="rId241" Type="http://schemas.openxmlformats.org/officeDocument/2006/relationships/customXml" Target="../ink/ink736.xml"/><Relationship Id="rId15" Type="http://schemas.openxmlformats.org/officeDocument/2006/relationships/customXml" Target="../ink/ink623.xml"/><Relationship Id="rId36" Type="http://schemas.openxmlformats.org/officeDocument/2006/relationships/image" Target="../media/image639.png"/><Relationship Id="rId57" Type="http://schemas.openxmlformats.org/officeDocument/2006/relationships/customXml" Target="../ink/ink644.xml"/><Relationship Id="rId78" Type="http://schemas.openxmlformats.org/officeDocument/2006/relationships/image" Target="../media/image660.png"/><Relationship Id="rId99" Type="http://schemas.openxmlformats.org/officeDocument/2006/relationships/customXml" Target="../ink/ink665.xml"/><Relationship Id="rId101" Type="http://schemas.openxmlformats.org/officeDocument/2006/relationships/customXml" Target="../ink/ink666.xml"/><Relationship Id="rId122" Type="http://schemas.openxmlformats.org/officeDocument/2006/relationships/image" Target="../media/image682.png"/><Relationship Id="rId143" Type="http://schemas.openxmlformats.org/officeDocument/2006/relationships/customXml" Target="../ink/ink687.xml"/><Relationship Id="rId164" Type="http://schemas.openxmlformats.org/officeDocument/2006/relationships/image" Target="../media/image703.png"/><Relationship Id="rId185" Type="http://schemas.openxmlformats.org/officeDocument/2006/relationships/customXml" Target="../ink/ink708.xml"/><Relationship Id="rId9" Type="http://schemas.openxmlformats.org/officeDocument/2006/relationships/customXml" Target="../ink/ink620.xml"/><Relationship Id="rId210" Type="http://schemas.openxmlformats.org/officeDocument/2006/relationships/image" Target="../media/image726.png"/><Relationship Id="rId26" Type="http://schemas.openxmlformats.org/officeDocument/2006/relationships/image" Target="../media/image634.png"/><Relationship Id="rId231" Type="http://schemas.openxmlformats.org/officeDocument/2006/relationships/customXml" Target="../ink/ink731.xml"/><Relationship Id="rId252" Type="http://schemas.openxmlformats.org/officeDocument/2006/relationships/image" Target="../media/image747.png"/><Relationship Id="rId47" Type="http://schemas.openxmlformats.org/officeDocument/2006/relationships/customXml" Target="../ink/ink639.xml"/><Relationship Id="rId68" Type="http://schemas.openxmlformats.org/officeDocument/2006/relationships/image" Target="../media/image655.png"/><Relationship Id="rId89" Type="http://schemas.openxmlformats.org/officeDocument/2006/relationships/customXml" Target="../ink/ink660.xml"/><Relationship Id="rId112" Type="http://schemas.openxmlformats.org/officeDocument/2006/relationships/image" Target="../media/image677.png"/><Relationship Id="rId133" Type="http://schemas.openxmlformats.org/officeDocument/2006/relationships/customXml" Target="../ink/ink682.xml"/><Relationship Id="rId154" Type="http://schemas.openxmlformats.org/officeDocument/2006/relationships/image" Target="../media/image698.png"/><Relationship Id="rId175" Type="http://schemas.openxmlformats.org/officeDocument/2006/relationships/customXml" Target="../ink/ink703.xml"/><Relationship Id="rId196" Type="http://schemas.openxmlformats.org/officeDocument/2006/relationships/image" Target="../media/image719.png"/><Relationship Id="rId200" Type="http://schemas.openxmlformats.org/officeDocument/2006/relationships/image" Target="../media/image721.png"/><Relationship Id="rId16" Type="http://schemas.openxmlformats.org/officeDocument/2006/relationships/image" Target="../media/image629.png"/><Relationship Id="rId221" Type="http://schemas.openxmlformats.org/officeDocument/2006/relationships/customXml" Target="../ink/ink726.xml"/><Relationship Id="rId242" Type="http://schemas.openxmlformats.org/officeDocument/2006/relationships/image" Target="../media/image742.png"/><Relationship Id="rId37" Type="http://schemas.openxmlformats.org/officeDocument/2006/relationships/customXml" Target="../ink/ink634.xml"/><Relationship Id="rId58" Type="http://schemas.openxmlformats.org/officeDocument/2006/relationships/image" Target="../media/image650.png"/><Relationship Id="rId79" Type="http://schemas.openxmlformats.org/officeDocument/2006/relationships/customXml" Target="../ink/ink655.xml"/><Relationship Id="rId102" Type="http://schemas.openxmlformats.org/officeDocument/2006/relationships/image" Target="../media/image672.png"/><Relationship Id="rId123" Type="http://schemas.openxmlformats.org/officeDocument/2006/relationships/customXml" Target="../ink/ink677.xml"/><Relationship Id="rId144" Type="http://schemas.openxmlformats.org/officeDocument/2006/relationships/image" Target="../media/image693.png"/><Relationship Id="rId90" Type="http://schemas.openxmlformats.org/officeDocument/2006/relationships/image" Target="../media/image666.png"/><Relationship Id="rId165" Type="http://schemas.openxmlformats.org/officeDocument/2006/relationships/customXml" Target="../ink/ink698.xml"/><Relationship Id="rId186" Type="http://schemas.openxmlformats.org/officeDocument/2006/relationships/image" Target="../media/image714.png"/><Relationship Id="rId211" Type="http://schemas.openxmlformats.org/officeDocument/2006/relationships/customXml" Target="../ink/ink721.xml"/><Relationship Id="rId232" Type="http://schemas.openxmlformats.org/officeDocument/2006/relationships/image" Target="../media/image737.png"/><Relationship Id="rId253" Type="http://schemas.openxmlformats.org/officeDocument/2006/relationships/customXml" Target="../ink/ink742.xml"/><Relationship Id="rId27" Type="http://schemas.openxmlformats.org/officeDocument/2006/relationships/customXml" Target="../ink/ink629.xml"/><Relationship Id="rId48" Type="http://schemas.openxmlformats.org/officeDocument/2006/relationships/image" Target="../media/image645.png"/><Relationship Id="rId69" Type="http://schemas.openxmlformats.org/officeDocument/2006/relationships/customXml" Target="../ink/ink650.xml"/><Relationship Id="rId113" Type="http://schemas.openxmlformats.org/officeDocument/2006/relationships/customXml" Target="../ink/ink672.xml"/><Relationship Id="rId134" Type="http://schemas.openxmlformats.org/officeDocument/2006/relationships/image" Target="../media/image688.png"/><Relationship Id="rId80" Type="http://schemas.openxmlformats.org/officeDocument/2006/relationships/image" Target="../media/image661.png"/><Relationship Id="rId155" Type="http://schemas.openxmlformats.org/officeDocument/2006/relationships/customXml" Target="../ink/ink693.xml"/><Relationship Id="rId176" Type="http://schemas.openxmlformats.org/officeDocument/2006/relationships/image" Target="../media/image709.png"/><Relationship Id="rId197" Type="http://schemas.openxmlformats.org/officeDocument/2006/relationships/customXml" Target="../ink/ink714.xml"/><Relationship Id="rId201" Type="http://schemas.openxmlformats.org/officeDocument/2006/relationships/customXml" Target="../ink/ink716.xml"/><Relationship Id="rId222" Type="http://schemas.openxmlformats.org/officeDocument/2006/relationships/image" Target="../media/image732.png"/><Relationship Id="rId243" Type="http://schemas.openxmlformats.org/officeDocument/2006/relationships/customXml" Target="../ink/ink737.xml"/><Relationship Id="rId17" Type="http://schemas.openxmlformats.org/officeDocument/2006/relationships/customXml" Target="../ink/ink624.xml"/><Relationship Id="rId38" Type="http://schemas.openxmlformats.org/officeDocument/2006/relationships/image" Target="../media/image640.png"/><Relationship Id="rId59" Type="http://schemas.openxmlformats.org/officeDocument/2006/relationships/customXml" Target="../ink/ink645.xml"/><Relationship Id="rId103" Type="http://schemas.openxmlformats.org/officeDocument/2006/relationships/customXml" Target="../ink/ink667.xml"/><Relationship Id="rId124" Type="http://schemas.openxmlformats.org/officeDocument/2006/relationships/image" Target="../media/image683.png"/><Relationship Id="rId70" Type="http://schemas.openxmlformats.org/officeDocument/2006/relationships/image" Target="../media/image656.png"/><Relationship Id="rId91" Type="http://schemas.openxmlformats.org/officeDocument/2006/relationships/customXml" Target="../ink/ink661.xml"/><Relationship Id="rId145" Type="http://schemas.openxmlformats.org/officeDocument/2006/relationships/customXml" Target="../ink/ink688.xml"/><Relationship Id="rId166" Type="http://schemas.openxmlformats.org/officeDocument/2006/relationships/image" Target="../media/image704.png"/><Relationship Id="rId187" Type="http://schemas.openxmlformats.org/officeDocument/2006/relationships/customXml" Target="../ink/ink70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27.png"/><Relationship Id="rId233" Type="http://schemas.openxmlformats.org/officeDocument/2006/relationships/customXml" Target="../ink/ink732.xml"/><Relationship Id="rId254" Type="http://schemas.openxmlformats.org/officeDocument/2006/relationships/image" Target="../media/image748.png"/><Relationship Id="rId28" Type="http://schemas.openxmlformats.org/officeDocument/2006/relationships/image" Target="../media/image635.png"/><Relationship Id="rId49" Type="http://schemas.openxmlformats.org/officeDocument/2006/relationships/customXml" Target="../ink/ink640.xml"/><Relationship Id="rId114" Type="http://schemas.openxmlformats.org/officeDocument/2006/relationships/image" Target="../media/image678.png"/><Relationship Id="rId60" Type="http://schemas.openxmlformats.org/officeDocument/2006/relationships/image" Target="../media/image651.png"/><Relationship Id="rId81" Type="http://schemas.openxmlformats.org/officeDocument/2006/relationships/customXml" Target="../ink/ink656.xml"/><Relationship Id="rId135" Type="http://schemas.openxmlformats.org/officeDocument/2006/relationships/customXml" Target="../ink/ink683.xml"/><Relationship Id="rId156" Type="http://schemas.openxmlformats.org/officeDocument/2006/relationships/image" Target="../media/image699.png"/><Relationship Id="rId177" Type="http://schemas.openxmlformats.org/officeDocument/2006/relationships/customXml" Target="../ink/ink704.xml"/><Relationship Id="rId198" Type="http://schemas.openxmlformats.org/officeDocument/2006/relationships/image" Target="../media/image720.png"/><Relationship Id="rId202" Type="http://schemas.openxmlformats.org/officeDocument/2006/relationships/image" Target="../media/image722.png"/><Relationship Id="rId223" Type="http://schemas.openxmlformats.org/officeDocument/2006/relationships/customXml" Target="../ink/ink727.xml"/><Relationship Id="rId244" Type="http://schemas.openxmlformats.org/officeDocument/2006/relationships/image" Target="../media/image743.png"/><Relationship Id="rId18" Type="http://schemas.openxmlformats.org/officeDocument/2006/relationships/image" Target="../media/image630.png"/><Relationship Id="rId39" Type="http://schemas.openxmlformats.org/officeDocument/2006/relationships/customXml" Target="../ink/ink635.xml"/><Relationship Id="rId50" Type="http://schemas.openxmlformats.org/officeDocument/2006/relationships/image" Target="../media/image646.png"/><Relationship Id="rId104" Type="http://schemas.openxmlformats.org/officeDocument/2006/relationships/image" Target="../media/image673.png"/><Relationship Id="rId125" Type="http://schemas.openxmlformats.org/officeDocument/2006/relationships/customXml" Target="../ink/ink678.xml"/><Relationship Id="rId146" Type="http://schemas.openxmlformats.org/officeDocument/2006/relationships/image" Target="../media/image694.png"/><Relationship Id="rId167" Type="http://schemas.openxmlformats.org/officeDocument/2006/relationships/customXml" Target="../ink/ink699.xml"/><Relationship Id="rId188" Type="http://schemas.openxmlformats.org/officeDocument/2006/relationships/image" Target="../media/image715.png"/><Relationship Id="rId71" Type="http://schemas.openxmlformats.org/officeDocument/2006/relationships/customXml" Target="../ink/ink651.xml"/><Relationship Id="rId92" Type="http://schemas.openxmlformats.org/officeDocument/2006/relationships/image" Target="../media/image667.png"/><Relationship Id="rId213" Type="http://schemas.openxmlformats.org/officeDocument/2006/relationships/customXml" Target="../ink/ink722.xml"/><Relationship Id="rId234" Type="http://schemas.openxmlformats.org/officeDocument/2006/relationships/image" Target="../media/image738.png"/><Relationship Id="rId2" Type="http://schemas.openxmlformats.org/officeDocument/2006/relationships/image" Target="../media/image622.png"/><Relationship Id="rId29" Type="http://schemas.openxmlformats.org/officeDocument/2006/relationships/customXml" Target="../ink/ink630.xml"/><Relationship Id="rId255" Type="http://schemas.openxmlformats.org/officeDocument/2006/relationships/customXml" Target="../ink/ink743.xml"/><Relationship Id="rId40" Type="http://schemas.openxmlformats.org/officeDocument/2006/relationships/image" Target="../media/image641.png"/><Relationship Id="rId115" Type="http://schemas.openxmlformats.org/officeDocument/2006/relationships/customXml" Target="../ink/ink673.xml"/><Relationship Id="rId136" Type="http://schemas.openxmlformats.org/officeDocument/2006/relationships/image" Target="../media/image689.png"/><Relationship Id="rId157" Type="http://schemas.openxmlformats.org/officeDocument/2006/relationships/customXml" Target="../ink/ink694.xml"/><Relationship Id="rId178" Type="http://schemas.openxmlformats.org/officeDocument/2006/relationships/image" Target="../media/image710.png"/><Relationship Id="rId61" Type="http://schemas.openxmlformats.org/officeDocument/2006/relationships/customXml" Target="../ink/ink646.xml"/><Relationship Id="rId82" Type="http://schemas.openxmlformats.org/officeDocument/2006/relationships/image" Target="../media/image662.png"/><Relationship Id="rId199" Type="http://schemas.openxmlformats.org/officeDocument/2006/relationships/customXml" Target="../ink/ink715.xml"/><Relationship Id="rId203" Type="http://schemas.openxmlformats.org/officeDocument/2006/relationships/customXml" Target="../ink/ink717.xml"/><Relationship Id="rId19" Type="http://schemas.openxmlformats.org/officeDocument/2006/relationships/customXml" Target="../ink/ink625.xml"/><Relationship Id="rId224" Type="http://schemas.openxmlformats.org/officeDocument/2006/relationships/image" Target="../media/image733.png"/><Relationship Id="rId245" Type="http://schemas.openxmlformats.org/officeDocument/2006/relationships/customXml" Target="../ink/ink738.xml"/><Relationship Id="rId30" Type="http://schemas.openxmlformats.org/officeDocument/2006/relationships/image" Target="../media/image636.png"/><Relationship Id="rId105" Type="http://schemas.openxmlformats.org/officeDocument/2006/relationships/customXml" Target="../ink/ink668.xml"/><Relationship Id="rId126" Type="http://schemas.openxmlformats.org/officeDocument/2006/relationships/image" Target="../media/image684.png"/><Relationship Id="rId147" Type="http://schemas.openxmlformats.org/officeDocument/2006/relationships/customXml" Target="../ink/ink689.xml"/><Relationship Id="rId168" Type="http://schemas.openxmlformats.org/officeDocument/2006/relationships/image" Target="../media/image705.png"/><Relationship Id="rId51" Type="http://schemas.openxmlformats.org/officeDocument/2006/relationships/customXml" Target="../ink/ink641.xml"/><Relationship Id="rId72" Type="http://schemas.openxmlformats.org/officeDocument/2006/relationships/image" Target="../media/image657.png"/><Relationship Id="rId93" Type="http://schemas.openxmlformats.org/officeDocument/2006/relationships/customXml" Target="../ink/ink662.xml"/><Relationship Id="rId189" Type="http://schemas.openxmlformats.org/officeDocument/2006/relationships/customXml" Target="../ink/ink710.xml"/><Relationship Id="rId3" Type="http://schemas.openxmlformats.org/officeDocument/2006/relationships/customXml" Target="../ink/ink617.xml"/><Relationship Id="rId214" Type="http://schemas.openxmlformats.org/officeDocument/2006/relationships/image" Target="../media/image728.png"/><Relationship Id="rId235" Type="http://schemas.openxmlformats.org/officeDocument/2006/relationships/customXml" Target="../ink/ink733.xml"/><Relationship Id="rId256" Type="http://schemas.openxmlformats.org/officeDocument/2006/relationships/image" Target="../media/image749.png"/><Relationship Id="rId116" Type="http://schemas.openxmlformats.org/officeDocument/2006/relationships/image" Target="../media/image679.png"/><Relationship Id="rId137" Type="http://schemas.openxmlformats.org/officeDocument/2006/relationships/customXml" Target="../ink/ink684.xml"/><Relationship Id="rId158" Type="http://schemas.openxmlformats.org/officeDocument/2006/relationships/image" Target="../media/image700.png"/><Relationship Id="rId20" Type="http://schemas.openxmlformats.org/officeDocument/2006/relationships/image" Target="../media/image631.png"/><Relationship Id="rId41" Type="http://schemas.openxmlformats.org/officeDocument/2006/relationships/customXml" Target="../ink/ink636.xml"/><Relationship Id="rId62" Type="http://schemas.openxmlformats.org/officeDocument/2006/relationships/image" Target="../media/image652.png"/><Relationship Id="rId83" Type="http://schemas.openxmlformats.org/officeDocument/2006/relationships/customXml" Target="../ink/ink657.xml"/><Relationship Id="rId179" Type="http://schemas.openxmlformats.org/officeDocument/2006/relationships/customXml" Target="../ink/ink705.xml"/><Relationship Id="rId190" Type="http://schemas.openxmlformats.org/officeDocument/2006/relationships/image" Target="../media/image716.png"/><Relationship Id="rId204" Type="http://schemas.openxmlformats.org/officeDocument/2006/relationships/image" Target="../media/image723.png"/><Relationship Id="rId225" Type="http://schemas.openxmlformats.org/officeDocument/2006/relationships/customXml" Target="../ink/ink728.xml"/><Relationship Id="rId246" Type="http://schemas.openxmlformats.org/officeDocument/2006/relationships/image" Target="../media/image744.png"/><Relationship Id="rId106" Type="http://schemas.openxmlformats.org/officeDocument/2006/relationships/image" Target="../media/image674.png"/><Relationship Id="rId127" Type="http://schemas.openxmlformats.org/officeDocument/2006/relationships/customXml" Target="../ink/ink679.xml"/><Relationship Id="rId10" Type="http://schemas.openxmlformats.org/officeDocument/2006/relationships/image" Target="../media/image626.png"/><Relationship Id="rId31" Type="http://schemas.openxmlformats.org/officeDocument/2006/relationships/customXml" Target="../ink/ink631.xml"/><Relationship Id="rId52" Type="http://schemas.openxmlformats.org/officeDocument/2006/relationships/image" Target="../media/image647.png"/><Relationship Id="rId73" Type="http://schemas.openxmlformats.org/officeDocument/2006/relationships/customXml" Target="../ink/ink652.xml"/><Relationship Id="rId94" Type="http://schemas.openxmlformats.org/officeDocument/2006/relationships/image" Target="../media/image668.png"/><Relationship Id="rId148" Type="http://schemas.openxmlformats.org/officeDocument/2006/relationships/image" Target="../media/image695.png"/><Relationship Id="rId169" Type="http://schemas.openxmlformats.org/officeDocument/2006/relationships/customXml" Target="../ink/ink700.xml"/><Relationship Id="rId4" Type="http://schemas.openxmlformats.org/officeDocument/2006/relationships/image" Target="../media/image623.png"/><Relationship Id="rId180" Type="http://schemas.openxmlformats.org/officeDocument/2006/relationships/image" Target="../media/image711.png"/><Relationship Id="rId215" Type="http://schemas.openxmlformats.org/officeDocument/2006/relationships/customXml" Target="../ink/ink723.xml"/><Relationship Id="rId236" Type="http://schemas.openxmlformats.org/officeDocument/2006/relationships/image" Target="../media/image739.png"/><Relationship Id="rId257" Type="http://schemas.openxmlformats.org/officeDocument/2006/relationships/customXml" Target="../ink/ink74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64.png"/><Relationship Id="rId21" Type="http://schemas.openxmlformats.org/officeDocument/2006/relationships/customXml" Target="../ink/ink755.xml"/><Relationship Id="rId42" Type="http://schemas.openxmlformats.org/officeDocument/2006/relationships/image" Target="../media/image772.png"/><Relationship Id="rId47" Type="http://schemas.openxmlformats.org/officeDocument/2006/relationships/customXml" Target="../ink/ink768.xml"/><Relationship Id="rId63" Type="http://schemas.openxmlformats.org/officeDocument/2006/relationships/customXml" Target="../ink/ink776.xml"/><Relationship Id="rId68" Type="http://schemas.openxmlformats.org/officeDocument/2006/relationships/image" Target="../media/image784.png"/><Relationship Id="rId16" Type="http://schemas.openxmlformats.org/officeDocument/2006/relationships/image" Target="../media/image759.png"/><Relationship Id="rId11" Type="http://schemas.openxmlformats.org/officeDocument/2006/relationships/customXml" Target="../ink/ink750.xml"/><Relationship Id="rId32" Type="http://schemas.openxmlformats.org/officeDocument/2006/relationships/image" Target="../media/image767.png"/><Relationship Id="rId37" Type="http://schemas.openxmlformats.org/officeDocument/2006/relationships/customXml" Target="../ink/ink763.xml"/><Relationship Id="rId53" Type="http://schemas.openxmlformats.org/officeDocument/2006/relationships/customXml" Target="../ink/ink771.xml"/><Relationship Id="rId58" Type="http://schemas.openxmlformats.org/officeDocument/2006/relationships/image" Target="../media/image780.png"/><Relationship Id="rId74" Type="http://schemas.openxmlformats.org/officeDocument/2006/relationships/image" Target="../media/image787.png"/><Relationship Id="rId79" Type="http://schemas.openxmlformats.org/officeDocument/2006/relationships/customXml" Target="../ink/ink784.xml"/><Relationship Id="rId5" Type="http://schemas.openxmlformats.org/officeDocument/2006/relationships/customXml" Target="../ink/ink747.xml"/><Relationship Id="rId61" Type="http://schemas.openxmlformats.org/officeDocument/2006/relationships/customXml" Target="../ink/ink775.xml"/><Relationship Id="rId82" Type="http://schemas.openxmlformats.org/officeDocument/2006/relationships/image" Target="../media/image791.png"/><Relationship Id="rId19" Type="http://schemas.openxmlformats.org/officeDocument/2006/relationships/customXml" Target="../ink/ink754.xml"/><Relationship Id="rId14" Type="http://schemas.openxmlformats.org/officeDocument/2006/relationships/image" Target="../media/image758.png"/><Relationship Id="rId22" Type="http://schemas.openxmlformats.org/officeDocument/2006/relationships/image" Target="../media/image762.png"/><Relationship Id="rId27" Type="http://schemas.openxmlformats.org/officeDocument/2006/relationships/customXml" Target="../ink/ink758.xml"/><Relationship Id="rId30" Type="http://schemas.openxmlformats.org/officeDocument/2006/relationships/image" Target="../media/image766.png"/><Relationship Id="rId35" Type="http://schemas.openxmlformats.org/officeDocument/2006/relationships/customXml" Target="../ink/ink762.xml"/><Relationship Id="rId43" Type="http://schemas.openxmlformats.org/officeDocument/2006/relationships/customXml" Target="../ink/ink766.xml"/><Relationship Id="rId48" Type="http://schemas.openxmlformats.org/officeDocument/2006/relationships/image" Target="../media/image775.png"/><Relationship Id="rId56" Type="http://schemas.openxmlformats.org/officeDocument/2006/relationships/image" Target="../media/image779.png"/><Relationship Id="rId64" Type="http://schemas.openxmlformats.org/officeDocument/2006/relationships/image" Target="../media/image47.png"/><Relationship Id="rId69" Type="http://schemas.openxmlformats.org/officeDocument/2006/relationships/customXml" Target="../ink/ink779.xml"/><Relationship Id="rId77" Type="http://schemas.openxmlformats.org/officeDocument/2006/relationships/customXml" Target="../ink/ink783.xml"/><Relationship Id="rId8" Type="http://schemas.openxmlformats.org/officeDocument/2006/relationships/image" Target="../media/image755.png"/><Relationship Id="rId51" Type="http://schemas.openxmlformats.org/officeDocument/2006/relationships/customXml" Target="../ink/ink770.xml"/><Relationship Id="rId72" Type="http://schemas.openxmlformats.org/officeDocument/2006/relationships/image" Target="../media/image786.png"/><Relationship Id="rId80" Type="http://schemas.openxmlformats.org/officeDocument/2006/relationships/image" Target="../media/image790.png"/><Relationship Id="rId3" Type="http://schemas.openxmlformats.org/officeDocument/2006/relationships/customXml" Target="../ink/ink746.xml"/><Relationship Id="rId12" Type="http://schemas.openxmlformats.org/officeDocument/2006/relationships/image" Target="../media/image757.png"/><Relationship Id="rId17" Type="http://schemas.openxmlformats.org/officeDocument/2006/relationships/customXml" Target="../ink/ink753.xml"/><Relationship Id="rId25" Type="http://schemas.openxmlformats.org/officeDocument/2006/relationships/customXml" Target="../ink/ink757.xml"/><Relationship Id="rId33" Type="http://schemas.openxmlformats.org/officeDocument/2006/relationships/customXml" Target="../ink/ink761.xml"/><Relationship Id="rId38" Type="http://schemas.openxmlformats.org/officeDocument/2006/relationships/image" Target="../media/image770.png"/><Relationship Id="rId46" Type="http://schemas.openxmlformats.org/officeDocument/2006/relationships/image" Target="../media/image774.png"/><Relationship Id="rId59" Type="http://schemas.openxmlformats.org/officeDocument/2006/relationships/customXml" Target="../ink/ink774.xml"/><Relationship Id="rId67" Type="http://schemas.openxmlformats.org/officeDocument/2006/relationships/customXml" Target="../ink/ink778.xml"/><Relationship Id="rId20" Type="http://schemas.openxmlformats.org/officeDocument/2006/relationships/image" Target="../media/image761.png"/><Relationship Id="rId41" Type="http://schemas.openxmlformats.org/officeDocument/2006/relationships/customXml" Target="../ink/ink765.xml"/><Relationship Id="rId54" Type="http://schemas.openxmlformats.org/officeDocument/2006/relationships/image" Target="../media/image778.png"/><Relationship Id="rId62" Type="http://schemas.openxmlformats.org/officeDocument/2006/relationships/image" Target="../media/image782.png"/><Relationship Id="rId70" Type="http://schemas.openxmlformats.org/officeDocument/2006/relationships/image" Target="../media/image785.png"/><Relationship Id="rId75" Type="http://schemas.openxmlformats.org/officeDocument/2006/relationships/customXml" Target="../ink/ink7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4.png"/><Relationship Id="rId15" Type="http://schemas.openxmlformats.org/officeDocument/2006/relationships/customXml" Target="../ink/ink752.xml"/><Relationship Id="rId23" Type="http://schemas.openxmlformats.org/officeDocument/2006/relationships/customXml" Target="../ink/ink756.xml"/><Relationship Id="rId28" Type="http://schemas.openxmlformats.org/officeDocument/2006/relationships/image" Target="../media/image765.png"/><Relationship Id="rId36" Type="http://schemas.openxmlformats.org/officeDocument/2006/relationships/image" Target="../media/image769.png"/><Relationship Id="rId49" Type="http://schemas.openxmlformats.org/officeDocument/2006/relationships/customXml" Target="../ink/ink769.xml"/><Relationship Id="rId57" Type="http://schemas.openxmlformats.org/officeDocument/2006/relationships/customXml" Target="../ink/ink773.xml"/><Relationship Id="rId10" Type="http://schemas.openxmlformats.org/officeDocument/2006/relationships/image" Target="../media/image756.png"/><Relationship Id="rId31" Type="http://schemas.openxmlformats.org/officeDocument/2006/relationships/customXml" Target="../ink/ink760.xml"/><Relationship Id="rId44" Type="http://schemas.openxmlformats.org/officeDocument/2006/relationships/image" Target="../media/image773.png"/><Relationship Id="rId52" Type="http://schemas.openxmlformats.org/officeDocument/2006/relationships/image" Target="../media/image777.png"/><Relationship Id="rId60" Type="http://schemas.openxmlformats.org/officeDocument/2006/relationships/image" Target="../media/image781.png"/><Relationship Id="rId65" Type="http://schemas.openxmlformats.org/officeDocument/2006/relationships/customXml" Target="../ink/ink777.xml"/><Relationship Id="rId73" Type="http://schemas.openxmlformats.org/officeDocument/2006/relationships/customXml" Target="../ink/ink781.xml"/><Relationship Id="rId78" Type="http://schemas.openxmlformats.org/officeDocument/2006/relationships/image" Target="../media/image789.png"/><Relationship Id="rId81" Type="http://schemas.openxmlformats.org/officeDocument/2006/relationships/customXml" Target="../ink/ink785.xml"/><Relationship Id="rId4" Type="http://schemas.openxmlformats.org/officeDocument/2006/relationships/image" Target="../media/image753.png"/><Relationship Id="rId9" Type="http://schemas.openxmlformats.org/officeDocument/2006/relationships/customXml" Target="../ink/ink749.xml"/><Relationship Id="rId13" Type="http://schemas.openxmlformats.org/officeDocument/2006/relationships/customXml" Target="../ink/ink751.xml"/><Relationship Id="rId18" Type="http://schemas.openxmlformats.org/officeDocument/2006/relationships/image" Target="../media/image760.png"/><Relationship Id="rId39" Type="http://schemas.openxmlformats.org/officeDocument/2006/relationships/customXml" Target="../ink/ink764.xml"/><Relationship Id="rId34" Type="http://schemas.openxmlformats.org/officeDocument/2006/relationships/image" Target="../media/image768.png"/><Relationship Id="rId50" Type="http://schemas.openxmlformats.org/officeDocument/2006/relationships/image" Target="../media/image776.png"/><Relationship Id="rId55" Type="http://schemas.openxmlformats.org/officeDocument/2006/relationships/customXml" Target="../ink/ink772.xml"/><Relationship Id="rId76" Type="http://schemas.openxmlformats.org/officeDocument/2006/relationships/image" Target="../media/image788.png"/><Relationship Id="rId7" Type="http://schemas.openxmlformats.org/officeDocument/2006/relationships/customXml" Target="../ink/ink748.xml"/><Relationship Id="rId71" Type="http://schemas.openxmlformats.org/officeDocument/2006/relationships/customXml" Target="../ink/ink780.xml"/><Relationship Id="rId2" Type="http://schemas.openxmlformats.org/officeDocument/2006/relationships/image" Target="../media/image752.png"/><Relationship Id="rId29" Type="http://schemas.openxmlformats.org/officeDocument/2006/relationships/customXml" Target="../ink/ink759.xml"/><Relationship Id="rId24" Type="http://schemas.openxmlformats.org/officeDocument/2006/relationships/image" Target="../media/image763.png"/><Relationship Id="rId40" Type="http://schemas.openxmlformats.org/officeDocument/2006/relationships/image" Target="../media/image771.png"/><Relationship Id="rId45" Type="http://schemas.openxmlformats.org/officeDocument/2006/relationships/customXml" Target="../ink/ink767.xml"/><Relationship Id="rId66" Type="http://schemas.openxmlformats.org/officeDocument/2006/relationships/image" Target="../media/image78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9.png"/><Relationship Id="rId21" Type="http://schemas.openxmlformats.org/officeDocument/2006/relationships/image" Target="../media/image801.png"/><Relationship Id="rId63" Type="http://schemas.openxmlformats.org/officeDocument/2006/relationships/image" Target="../media/image822.png"/><Relationship Id="rId159" Type="http://schemas.openxmlformats.org/officeDocument/2006/relationships/image" Target="../media/image870.png"/><Relationship Id="rId170" Type="http://schemas.openxmlformats.org/officeDocument/2006/relationships/customXml" Target="../ink/ink870.xml"/><Relationship Id="rId226" Type="http://schemas.openxmlformats.org/officeDocument/2006/relationships/customXml" Target="../ink/ink898.xml"/><Relationship Id="rId268" Type="http://schemas.openxmlformats.org/officeDocument/2006/relationships/customXml" Target="../ink/ink919.xml"/><Relationship Id="rId11" Type="http://schemas.openxmlformats.org/officeDocument/2006/relationships/image" Target="../media/image796.png"/><Relationship Id="rId32" Type="http://schemas.openxmlformats.org/officeDocument/2006/relationships/customXml" Target="../ink/ink801.xml"/><Relationship Id="rId53" Type="http://schemas.openxmlformats.org/officeDocument/2006/relationships/image" Target="../media/image817.png"/><Relationship Id="rId74" Type="http://schemas.openxmlformats.org/officeDocument/2006/relationships/customXml" Target="../ink/ink822.xml"/><Relationship Id="rId128" Type="http://schemas.openxmlformats.org/officeDocument/2006/relationships/customXml" Target="../ink/ink849.xml"/><Relationship Id="rId149" Type="http://schemas.openxmlformats.org/officeDocument/2006/relationships/image" Target="../media/image865.png"/><Relationship Id="rId5" Type="http://schemas.openxmlformats.org/officeDocument/2006/relationships/image" Target="../media/image793.png"/><Relationship Id="rId95" Type="http://schemas.openxmlformats.org/officeDocument/2006/relationships/image" Target="../media/image838.png"/><Relationship Id="rId160" Type="http://schemas.openxmlformats.org/officeDocument/2006/relationships/customXml" Target="../ink/ink865.xml"/><Relationship Id="rId181" Type="http://schemas.openxmlformats.org/officeDocument/2006/relationships/image" Target="../media/image881.png"/><Relationship Id="rId216" Type="http://schemas.openxmlformats.org/officeDocument/2006/relationships/customXml" Target="../ink/ink893.xml"/><Relationship Id="rId237" Type="http://schemas.openxmlformats.org/officeDocument/2006/relationships/image" Target="../media/image909.png"/><Relationship Id="rId258" Type="http://schemas.openxmlformats.org/officeDocument/2006/relationships/customXml" Target="../ink/ink914.xml"/><Relationship Id="rId22" Type="http://schemas.openxmlformats.org/officeDocument/2006/relationships/customXml" Target="../ink/ink796.xml"/><Relationship Id="rId43" Type="http://schemas.openxmlformats.org/officeDocument/2006/relationships/image" Target="../media/image812.png"/><Relationship Id="rId64" Type="http://schemas.openxmlformats.org/officeDocument/2006/relationships/customXml" Target="../ink/ink817.xml"/><Relationship Id="rId118" Type="http://schemas.openxmlformats.org/officeDocument/2006/relationships/customXml" Target="../ink/ink844.xml"/><Relationship Id="rId139" Type="http://schemas.openxmlformats.org/officeDocument/2006/relationships/image" Target="../media/image860.png"/><Relationship Id="rId85" Type="http://schemas.openxmlformats.org/officeDocument/2006/relationships/image" Target="../media/image833.png"/><Relationship Id="rId150" Type="http://schemas.openxmlformats.org/officeDocument/2006/relationships/customXml" Target="../ink/ink860.xml"/><Relationship Id="rId171" Type="http://schemas.openxmlformats.org/officeDocument/2006/relationships/image" Target="../media/image876.png"/><Relationship Id="rId192" Type="http://schemas.openxmlformats.org/officeDocument/2006/relationships/customXml" Target="../ink/ink881.xml"/><Relationship Id="rId206" Type="http://schemas.openxmlformats.org/officeDocument/2006/relationships/customXml" Target="../ink/ink888.xml"/><Relationship Id="rId227" Type="http://schemas.openxmlformats.org/officeDocument/2006/relationships/image" Target="../media/image904.png"/><Relationship Id="rId248" Type="http://schemas.openxmlformats.org/officeDocument/2006/relationships/customXml" Target="../ink/ink909.xml"/><Relationship Id="rId269" Type="http://schemas.openxmlformats.org/officeDocument/2006/relationships/image" Target="../media/image925.png"/><Relationship Id="rId12" Type="http://schemas.openxmlformats.org/officeDocument/2006/relationships/customXml" Target="../ink/ink791.xml"/><Relationship Id="rId33" Type="http://schemas.openxmlformats.org/officeDocument/2006/relationships/image" Target="../media/image807.png"/><Relationship Id="rId108" Type="http://schemas.openxmlformats.org/officeDocument/2006/relationships/customXml" Target="../ink/ink839.xml"/><Relationship Id="rId129" Type="http://schemas.openxmlformats.org/officeDocument/2006/relationships/image" Target="../media/image855.png"/><Relationship Id="rId54" Type="http://schemas.openxmlformats.org/officeDocument/2006/relationships/customXml" Target="../ink/ink812.xml"/><Relationship Id="rId75" Type="http://schemas.openxmlformats.org/officeDocument/2006/relationships/image" Target="../media/image828.png"/><Relationship Id="rId96" Type="http://schemas.openxmlformats.org/officeDocument/2006/relationships/customXml" Target="../ink/ink833.xml"/><Relationship Id="rId140" Type="http://schemas.openxmlformats.org/officeDocument/2006/relationships/customXml" Target="../ink/ink855.xml"/><Relationship Id="rId161" Type="http://schemas.openxmlformats.org/officeDocument/2006/relationships/image" Target="../media/image871.png"/><Relationship Id="rId182" Type="http://schemas.openxmlformats.org/officeDocument/2006/relationships/customXml" Target="../ink/ink876.xml"/><Relationship Id="rId217" Type="http://schemas.openxmlformats.org/officeDocument/2006/relationships/image" Target="../media/image899.png"/><Relationship Id="rId6" Type="http://schemas.openxmlformats.org/officeDocument/2006/relationships/customXml" Target="../ink/ink788.xml"/><Relationship Id="rId238" Type="http://schemas.openxmlformats.org/officeDocument/2006/relationships/customXml" Target="../ink/ink904.xml"/><Relationship Id="rId259" Type="http://schemas.openxmlformats.org/officeDocument/2006/relationships/image" Target="../media/image920.png"/><Relationship Id="rId23" Type="http://schemas.openxmlformats.org/officeDocument/2006/relationships/image" Target="../media/image802.png"/><Relationship Id="rId119" Type="http://schemas.openxmlformats.org/officeDocument/2006/relationships/image" Target="../media/image850.png"/><Relationship Id="rId44" Type="http://schemas.openxmlformats.org/officeDocument/2006/relationships/customXml" Target="../ink/ink807.xml"/><Relationship Id="rId65" Type="http://schemas.openxmlformats.org/officeDocument/2006/relationships/image" Target="../media/image823.png"/><Relationship Id="rId86" Type="http://schemas.openxmlformats.org/officeDocument/2006/relationships/customXml" Target="../ink/ink828.xml"/><Relationship Id="rId130" Type="http://schemas.openxmlformats.org/officeDocument/2006/relationships/customXml" Target="../ink/ink850.xml"/><Relationship Id="rId151" Type="http://schemas.openxmlformats.org/officeDocument/2006/relationships/image" Target="../media/image866.png"/><Relationship Id="rId172" Type="http://schemas.openxmlformats.org/officeDocument/2006/relationships/customXml" Target="../ink/ink871.xml"/><Relationship Id="rId193" Type="http://schemas.openxmlformats.org/officeDocument/2006/relationships/image" Target="../media/image887.png"/><Relationship Id="rId207" Type="http://schemas.openxmlformats.org/officeDocument/2006/relationships/image" Target="../media/image894.png"/><Relationship Id="rId228" Type="http://schemas.openxmlformats.org/officeDocument/2006/relationships/customXml" Target="../ink/ink899.xml"/><Relationship Id="rId249" Type="http://schemas.openxmlformats.org/officeDocument/2006/relationships/image" Target="../media/image915.png"/><Relationship Id="rId13" Type="http://schemas.openxmlformats.org/officeDocument/2006/relationships/image" Target="../media/image797.png"/><Relationship Id="rId109" Type="http://schemas.openxmlformats.org/officeDocument/2006/relationships/image" Target="../media/image845.png"/><Relationship Id="rId260" Type="http://schemas.openxmlformats.org/officeDocument/2006/relationships/customXml" Target="../ink/ink915.xml"/><Relationship Id="rId34" Type="http://schemas.openxmlformats.org/officeDocument/2006/relationships/customXml" Target="../ink/ink802.xml"/><Relationship Id="rId55" Type="http://schemas.openxmlformats.org/officeDocument/2006/relationships/image" Target="../media/image818.png"/><Relationship Id="rId76" Type="http://schemas.openxmlformats.org/officeDocument/2006/relationships/customXml" Target="../ink/ink823.xml"/><Relationship Id="rId97" Type="http://schemas.openxmlformats.org/officeDocument/2006/relationships/image" Target="../media/image839.png"/><Relationship Id="rId120" Type="http://schemas.openxmlformats.org/officeDocument/2006/relationships/customXml" Target="../ink/ink845.xml"/><Relationship Id="rId141" Type="http://schemas.openxmlformats.org/officeDocument/2006/relationships/image" Target="../media/image861.png"/><Relationship Id="rId7" Type="http://schemas.openxmlformats.org/officeDocument/2006/relationships/image" Target="../media/image794.png"/><Relationship Id="rId162" Type="http://schemas.openxmlformats.org/officeDocument/2006/relationships/customXml" Target="../ink/ink866.xml"/><Relationship Id="rId183" Type="http://schemas.openxmlformats.org/officeDocument/2006/relationships/image" Target="../media/image882.png"/><Relationship Id="rId218" Type="http://schemas.openxmlformats.org/officeDocument/2006/relationships/customXml" Target="../ink/ink894.xml"/><Relationship Id="rId239" Type="http://schemas.openxmlformats.org/officeDocument/2006/relationships/image" Target="../media/image910.png"/><Relationship Id="rId250" Type="http://schemas.openxmlformats.org/officeDocument/2006/relationships/customXml" Target="../ink/ink910.xml"/><Relationship Id="rId24" Type="http://schemas.openxmlformats.org/officeDocument/2006/relationships/customXml" Target="../ink/ink797.xml"/><Relationship Id="rId45" Type="http://schemas.openxmlformats.org/officeDocument/2006/relationships/image" Target="../media/image813.png"/><Relationship Id="rId66" Type="http://schemas.openxmlformats.org/officeDocument/2006/relationships/customXml" Target="../ink/ink818.xml"/><Relationship Id="rId87" Type="http://schemas.openxmlformats.org/officeDocument/2006/relationships/image" Target="../media/image834.png"/><Relationship Id="rId110" Type="http://schemas.openxmlformats.org/officeDocument/2006/relationships/customXml" Target="../ink/ink840.xml"/><Relationship Id="rId131" Type="http://schemas.openxmlformats.org/officeDocument/2006/relationships/image" Target="../media/image856.png"/><Relationship Id="rId152" Type="http://schemas.openxmlformats.org/officeDocument/2006/relationships/customXml" Target="../ink/ink861.xml"/><Relationship Id="rId173" Type="http://schemas.openxmlformats.org/officeDocument/2006/relationships/image" Target="../media/image877.png"/><Relationship Id="rId194" Type="http://schemas.openxmlformats.org/officeDocument/2006/relationships/customXml" Target="../ink/ink882.xml"/><Relationship Id="rId208" Type="http://schemas.openxmlformats.org/officeDocument/2006/relationships/customXml" Target="../ink/ink889.xml"/><Relationship Id="rId229" Type="http://schemas.openxmlformats.org/officeDocument/2006/relationships/image" Target="../media/image905.png"/><Relationship Id="rId240" Type="http://schemas.openxmlformats.org/officeDocument/2006/relationships/customXml" Target="../ink/ink905.xml"/><Relationship Id="rId261" Type="http://schemas.openxmlformats.org/officeDocument/2006/relationships/image" Target="../media/image921.png"/><Relationship Id="rId14" Type="http://schemas.openxmlformats.org/officeDocument/2006/relationships/customXml" Target="../ink/ink792.xml"/><Relationship Id="rId35" Type="http://schemas.openxmlformats.org/officeDocument/2006/relationships/image" Target="../media/image808.png"/><Relationship Id="rId56" Type="http://schemas.openxmlformats.org/officeDocument/2006/relationships/customXml" Target="../ink/ink813.xml"/><Relationship Id="rId77" Type="http://schemas.openxmlformats.org/officeDocument/2006/relationships/image" Target="../media/image829.png"/><Relationship Id="rId100" Type="http://schemas.openxmlformats.org/officeDocument/2006/relationships/customXml" Target="../ink/ink835.xml"/><Relationship Id="rId8" Type="http://schemas.openxmlformats.org/officeDocument/2006/relationships/customXml" Target="../ink/ink789.xml"/><Relationship Id="rId98" Type="http://schemas.openxmlformats.org/officeDocument/2006/relationships/customXml" Target="../ink/ink834.xml"/><Relationship Id="rId121" Type="http://schemas.openxmlformats.org/officeDocument/2006/relationships/image" Target="../media/image851.png"/><Relationship Id="rId142" Type="http://schemas.openxmlformats.org/officeDocument/2006/relationships/customXml" Target="../ink/ink856.xml"/><Relationship Id="rId163" Type="http://schemas.openxmlformats.org/officeDocument/2006/relationships/image" Target="../media/image872.png"/><Relationship Id="rId184" Type="http://schemas.openxmlformats.org/officeDocument/2006/relationships/customXml" Target="../ink/ink877.xml"/><Relationship Id="rId219" Type="http://schemas.openxmlformats.org/officeDocument/2006/relationships/image" Target="../media/image900.png"/><Relationship Id="rId230" Type="http://schemas.openxmlformats.org/officeDocument/2006/relationships/customXml" Target="../ink/ink900.xml"/><Relationship Id="rId251" Type="http://schemas.openxmlformats.org/officeDocument/2006/relationships/image" Target="../media/image916.png"/><Relationship Id="rId25" Type="http://schemas.openxmlformats.org/officeDocument/2006/relationships/image" Target="../media/image803.png"/><Relationship Id="rId46" Type="http://schemas.openxmlformats.org/officeDocument/2006/relationships/customXml" Target="../ink/ink808.xml"/><Relationship Id="rId67" Type="http://schemas.openxmlformats.org/officeDocument/2006/relationships/image" Target="../media/image824.png"/><Relationship Id="rId88" Type="http://schemas.openxmlformats.org/officeDocument/2006/relationships/customXml" Target="../ink/ink829.xml"/><Relationship Id="rId111" Type="http://schemas.openxmlformats.org/officeDocument/2006/relationships/image" Target="../media/image846.png"/><Relationship Id="rId132" Type="http://schemas.openxmlformats.org/officeDocument/2006/relationships/customXml" Target="../ink/ink851.xml"/><Relationship Id="rId153" Type="http://schemas.openxmlformats.org/officeDocument/2006/relationships/image" Target="../media/image867.png"/><Relationship Id="rId174" Type="http://schemas.openxmlformats.org/officeDocument/2006/relationships/customXml" Target="../ink/ink872.xml"/><Relationship Id="rId195" Type="http://schemas.openxmlformats.org/officeDocument/2006/relationships/image" Target="../media/image888.png"/><Relationship Id="rId209" Type="http://schemas.openxmlformats.org/officeDocument/2006/relationships/image" Target="../media/image895.png"/><Relationship Id="rId220" Type="http://schemas.openxmlformats.org/officeDocument/2006/relationships/customXml" Target="../ink/ink895.xml"/><Relationship Id="rId241" Type="http://schemas.openxmlformats.org/officeDocument/2006/relationships/image" Target="../media/image911.png"/><Relationship Id="rId15" Type="http://schemas.openxmlformats.org/officeDocument/2006/relationships/image" Target="../media/image798.png"/><Relationship Id="rId36" Type="http://schemas.openxmlformats.org/officeDocument/2006/relationships/customXml" Target="../ink/ink803.xml"/><Relationship Id="rId57" Type="http://schemas.openxmlformats.org/officeDocument/2006/relationships/image" Target="../media/image819.png"/><Relationship Id="rId262" Type="http://schemas.openxmlformats.org/officeDocument/2006/relationships/customXml" Target="../ink/ink916.xml"/><Relationship Id="rId78" Type="http://schemas.openxmlformats.org/officeDocument/2006/relationships/customXml" Target="../ink/ink824.xml"/><Relationship Id="rId99" Type="http://schemas.openxmlformats.org/officeDocument/2006/relationships/image" Target="../media/image840.png"/><Relationship Id="rId101" Type="http://schemas.openxmlformats.org/officeDocument/2006/relationships/image" Target="../media/image841.png"/><Relationship Id="rId122" Type="http://schemas.openxmlformats.org/officeDocument/2006/relationships/customXml" Target="../ink/ink846.xml"/><Relationship Id="rId143" Type="http://schemas.openxmlformats.org/officeDocument/2006/relationships/image" Target="../media/image862.png"/><Relationship Id="rId164" Type="http://schemas.openxmlformats.org/officeDocument/2006/relationships/customXml" Target="../ink/ink867.xml"/><Relationship Id="rId185" Type="http://schemas.openxmlformats.org/officeDocument/2006/relationships/image" Target="../media/image883.png"/><Relationship Id="rId9" Type="http://schemas.openxmlformats.org/officeDocument/2006/relationships/image" Target="../media/image795.png"/><Relationship Id="rId210" Type="http://schemas.openxmlformats.org/officeDocument/2006/relationships/customXml" Target="../ink/ink890.xml"/><Relationship Id="rId26" Type="http://schemas.openxmlformats.org/officeDocument/2006/relationships/customXml" Target="../ink/ink798.xml"/><Relationship Id="rId231" Type="http://schemas.openxmlformats.org/officeDocument/2006/relationships/image" Target="../media/image906.png"/><Relationship Id="rId252" Type="http://schemas.openxmlformats.org/officeDocument/2006/relationships/customXml" Target="../ink/ink911.xml"/><Relationship Id="rId47" Type="http://schemas.openxmlformats.org/officeDocument/2006/relationships/image" Target="../media/image814.png"/><Relationship Id="rId68" Type="http://schemas.openxmlformats.org/officeDocument/2006/relationships/customXml" Target="../ink/ink819.xml"/><Relationship Id="rId89" Type="http://schemas.openxmlformats.org/officeDocument/2006/relationships/image" Target="../media/image835.png"/><Relationship Id="rId112" Type="http://schemas.openxmlformats.org/officeDocument/2006/relationships/customXml" Target="../ink/ink841.xml"/><Relationship Id="rId133" Type="http://schemas.openxmlformats.org/officeDocument/2006/relationships/image" Target="../media/image857.png"/><Relationship Id="rId154" Type="http://schemas.openxmlformats.org/officeDocument/2006/relationships/customXml" Target="../ink/ink862.xml"/><Relationship Id="rId175" Type="http://schemas.openxmlformats.org/officeDocument/2006/relationships/image" Target="../media/image878.png"/><Relationship Id="rId196" Type="http://schemas.openxmlformats.org/officeDocument/2006/relationships/customXml" Target="../ink/ink883.xml"/><Relationship Id="rId200" Type="http://schemas.openxmlformats.org/officeDocument/2006/relationships/customXml" Target="../ink/ink885.xml"/><Relationship Id="rId16" Type="http://schemas.openxmlformats.org/officeDocument/2006/relationships/customXml" Target="../ink/ink793.xml"/><Relationship Id="rId221" Type="http://schemas.openxmlformats.org/officeDocument/2006/relationships/image" Target="../media/image901.png"/><Relationship Id="rId242" Type="http://schemas.openxmlformats.org/officeDocument/2006/relationships/customXml" Target="../ink/ink906.xml"/><Relationship Id="rId263" Type="http://schemas.openxmlformats.org/officeDocument/2006/relationships/image" Target="../media/image922.png"/><Relationship Id="rId37" Type="http://schemas.openxmlformats.org/officeDocument/2006/relationships/image" Target="../media/image809.png"/><Relationship Id="rId58" Type="http://schemas.openxmlformats.org/officeDocument/2006/relationships/customXml" Target="../ink/ink814.xml"/><Relationship Id="rId79" Type="http://schemas.openxmlformats.org/officeDocument/2006/relationships/image" Target="../media/image830.png"/><Relationship Id="rId102" Type="http://schemas.openxmlformats.org/officeDocument/2006/relationships/customXml" Target="../ink/ink836.xml"/><Relationship Id="rId123" Type="http://schemas.openxmlformats.org/officeDocument/2006/relationships/image" Target="../media/image852.png"/><Relationship Id="rId144" Type="http://schemas.openxmlformats.org/officeDocument/2006/relationships/customXml" Target="../ink/ink857.xml"/><Relationship Id="rId90" Type="http://schemas.openxmlformats.org/officeDocument/2006/relationships/customXml" Target="../ink/ink830.xml"/><Relationship Id="rId165" Type="http://schemas.openxmlformats.org/officeDocument/2006/relationships/image" Target="../media/image873.png"/><Relationship Id="rId186" Type="http://schemas.openxmlformats.org/officeDocument/2006/relationships/customXml" Target="../ink/ink878.xml"/><Relationship Id="rId211" Type="http://schemas.openxmlformats.org/officeDocument/2006/relationships/image" Target="../media/image896.png"/><Relationship Id="rId232" Type="http://schemas.openxmlformats.org/officeDocument/2006/relationships/customXml" Target="../ink/ink901.xml"/><Relationship Id="rId253" Type="http://schemas.openxmlformats.org/officeDocument/2006/relationships/image" Target="../media/image917.png"/><Relationship Id="rId27" Type="http://schemas.openxmlformats.org/officeDocument/2006/relationships/image" Target="../media/image804.png"/><Relationship Id="rId48" Type="http://schemas.openxmlformats.org/officeDocument/2006/relationships/customXml" Target="../ink/ink809.xml"/><Relationship Id="rId69" Type="http://schemas.openxmlformats.org/officeDocument/2006/relationships/image" Target="../media/image825.png"/><Relationship Id="rId113" Type="http://schemas.openxmlformats.org/officeDocument/2006/relationships/image" Target="../media/image847.png"/><Relationship Id="rId134" Type="http://schemas.openxmlformats.org/officeDocument/2006/relationships/customXml" Target="../ink/ink852.xml"/><Relationship Id="rId80" Type="http://schemas.openxmlformats.org/officeDocument/2006/relationships/customXml" Target="../ink/ink825.xml"/><Relationship Id="rId155" Type="http://schemas.openxmlformats.org/officeDocument/2006/relationships/image" Target="../media/image868.png"/><Relationship Id="rId176" Type="http://schemas.openxmlformats.org/officeDocument/2006/relationships/customXml" Target="../ink/ink873.xml"/><Relationship Id="rId197" Type="http://schemas.openxmlformats.org/officeDocument/2006/relationships/image" Target="../media/image889.png"/><Relationship Id="rId201" Type="http://schemas.openxmlformats.org/officeDocument/2006/relationships/image" Target="../media/image891.png"/><Relationship Id="rId222" Type="http://schemas.openxmlformats.org/officeDocument/2006/relationships/customXml" Target="../ink/ink896.xml"/><Relationship Id="rId243" Type="http://schemas.openxmlformats.org/officeDocument/2006/relationships/image" Target="../media/image912.png"/><Relationship Id="rId264" Type="http://schemas.openxmlformats.org/officeDocument/2006/relationships/customXml" Target="../ink/ink917.xml"/><Relationship Id="rId17" Type="http://schemas.openxmlformats.org/officeDocument/2006/relationships/image" Target="../media/image799.png"/><Relationship Id="rId38" Type="http://schemas.openxmlformats.org/officeDocument/2006/relationships/customXml" Target="../ink/ink804.xml"/><Relationship Id="rId59" Type="http://schemas.openxmlformats.org/officeDocument/2006/relationships/image" Target="../media/image820.png"/><Relationship Id="rId103" Type="http://schemas.openxmlformats.org/officeDocument/2006/relationships/image" Target="../media/image842.png"/><Relationship Id="rId124" Type="http://schemas.openxmlformats.org/officeDocument/2006/relationships/customXml" Target="../ink/ink847.xml"/><Relationship Id="rId70" Type="http://schemas.openxmlformats.org/officeDocument/2006/relationships/customXml" Target="../ink/ink820.xml"/><Relationship Id="rId91" Type="http://schemas.openxmlformats.org/officeDocument/2006/relationships/image" Target="../media/image836.png"/><Relationship Id="rId145" Type="http://schemas.openxmlformats.org/officeDocument/2006/relationships/image" Target="../media/image863.png"/><Relationship Id="rId166" Type="http://schemas.openxmlformats.org/officeDocument/2006/relationships/customXml" Target="../ink/ink868.xml"/><Relationship Id="rId187" Type="http://schemas.openxmlformats.org/officeDocument/2006/relationships/image" Target="../media/image88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91.xml"/><Relationship Id="rId233" Type="http://schemas.openxmlformats.org/officeDocument/2006/relationships/image" Target="../media/image907.png"/><Relationship Id="rId254" Type="http://schemas.openxmlformats.org/officeDocument/2006/relationships/customXml" Target="../ink/ink912.xml"/><Relationship Id="rId28" Type="http://schemas.openxmlformats.org/officeDocument/2006/relationships/customXml" Target="../ink/ink799.xml"/><Relationship Id="rId49" Type="http://schemas.openxmlformats.org/officeDocument/2006/relationships/image" Target="../media/image815.png"/><Relationship Id="rId114" Type="http://schemas.openxmlformats.org/officeDocument/2006/relationships/customXml" Target="../ink/ink842.xml"/><Relationship Id="rId60" Type="http://schemas.openxmlformats.org/officeDocument/2006/relationships/customXml" Target="../ink/ink815.xml"/><Relationship Id="rId81" Type="http://schemas.openxmlformats.org/officeDocument/2006/relationships/image" Target="../media/image831.png"/><Relationship Id="rId135" Type="http://schemas.openxmlformats.org/officeDocument/2006/relationships/image" Target="../media/image858.png"/><Relationship Id="rId156" Type="http://schemas.openxmlformats.org/officeDocument/2006/relationships/customXml" Target="../ink/ink863.xml"/><Relationship Id="rId177" Type="http://schemas.openxmlformats.org/officeDocument/2006/relationships/image" Target="../media/image879.png"/><Relationship Id="rId198" Type="http://schemas.openxmlformats.org/officeDocument/2006/relationships/customXml" Target="../ink/ink884.xml"/><Relationship Id="rId202" Type="http://schemas.openxmlformats.org/officeDocument/2006/relationships/customXml" Target="../ink/ink886.xml"/><Relationship Id="rId223" Type="http://schemas.openxmlformats.org/officeDocument/2006/relationships/image" Target="../media/image902.png"/><Relationship Id="rId244" Type="http://schemas.openxmlformats.org/officeDocument/2006/relationships/customXml" Target="../ink/ink907.xml"/><Relationship Id="rId18" Type="http://schemas.openxmlformats.org/officeDocument/2006/relationships/customXml" Target="../ink/ink794.xml"/><Relationship Id="rId39" Type="http://schemas.openxmlformats.org/officeDocument/2006/relationships/image" Target="../media/image810.png"/><Relationship Id="rId265" Type="http://schemas.openxmlformats.org/officeDocument/2006/relationships/image" Target="../media/image923.png"/><Relationship Id="rId50" Type="http://schemas.openxmlformats.org/officeDocument/2006/relationships/customXml" Target="../ink/ink810.xml"/><Relationship Id="rId104" Type="http://schemas.openxmlformats.org/officeDocument/2006/relationships/customXml" Target="../ink/ink837.xml"/><Relationship Id="rId125" Type="http://schemas.openxmlformats.org/officeDocument/2006/relationships/image" Target="../media/image853.png"/><Relationship Id="rId146" Type="http://schemas.openxmlformats.org/officeDocument/2006/relationships/customXml" Target="../ink/ink858.xml"/><Relationship Id="rId167" Type="http://schemas.openxmlformats.org/officeDocument/2006/relationships/image" Target="../media/image874.png"/><Relationship Id="rId188" Type="http://schemas.openxmlformats.org/officeDocument/2006/relationships/customXml" Target="../ink/ink879.xml"/><Relationship Id="rId71" Type="http://schemas.openxmlformats.org/officeDocument/2006/relationships/image" Target="../media/image826.png"/><Relationship Id="rId92" Type="http://schemas.openxmlformats.org/officeDocument/2006/relationships/customXml" Target="../ink/ink831.xml"/><Relationship Id="rId213" Type="http://schemas.openxmlformats.org/officeDocument/2006/relationships/image" Target="../media/image897.png"/><Relationship Id="rId234" Type="http://schemas.openxmlformats.org/officeDocument/2006/relationships/customXml" Target="../ink/ink902.xml"/><Relationship Id="rId2" Type="http://schemas.openxmlformats.org/officeDocument/2006/relationships/customXml" Target="../ink/ink786.xml"/><Relationship Id="rId29" Type="http://schemas.openxmlformats.org/officeDocument/2006/relationships/image" Target="../media/image805.png"/><Relationship Id="rId255" Type="http://schemas.openxmlformats.org/officeDocument/2006/relationships/image" Target="../media/image918.png"/><Relationship Id="rId40" Type="http://schemas.openxmlformats.org/officeDocument/2006/relationships/customXml" Target="../ink/ink805.xml"/><Relationship Id="rId115" Type="http://schemas.openxmlformats.org/officeDocument/2006/relationships/image" Target="../media/image848.png"/><Relationship Id="rId136" Type="http://schemas.openxmlformats.org/officeDocument/2006/relationships/customXml" Target="../ink/ink853.xml"/><Relationship Id="rId157" Type="http://schemas.openxmlformats.org/officeDocument/2006/relationships/image" Target="../media/image869.png"/><Relationship Id="rId178" Type="http://schemas.openxmlformats.org/officeDocument/2006/relationships/customXml" Target="../ink/ink874.xml"/><Relationship Id="rId61" Type="http://schemas.openxmlformats.org/officeDocument/2006/relationships/image" Target="../media/image821.png"/><Relationship Id="rId82" Type="http://schemas.openxmlformats.org/officeDocument/2006/relationships/customXml" Target="../ink/ink826.xml"/><Relationship Id="rId199" Type="http://schemas.openxmlformats.org/officeDocument/2006/relationships/image" Target="../media/image890.png"/><Relationship Id="rId203" Type="http://schemas.openxmlformats.org/officeDocument/2006/relationships/image" Target="../media/image892.png"/><Relationship Id="rId19" Type="http://schemas.openxmlformats.org/officeDocument/2006/relationships/image" Target="../media/image800.png"/><Relationship Id="rId224" Type="http://schemas.openxmlformats.org/officeDocument/2006/relationships/customXml" Target="../ink/ink897.xml"/><Relationship Id="rId245" Type="http://schemas.openxmlformats.org/officeDocument/2006/relationships/image" Target="../media/image913.png"/><Relationship Id="rId266" Type="http://schemas.openxmlformats.org/officeDocument/2006/relationships/customXml" Target="../ink/ink918.xml"/><Relationship Id="rId30" Type="http://schemas.openxmlformats.org/officeDocument/2006/relationships/customXml" Target="../ink/ink800.xml"/><Relationship Id="rId105" Type="http://schemas.openxmlformats.org/officeDocument/2006/relationships/image" Target="../media/image843.png"/><Relationship Id="rId126" Type="http://schemas.openxmlformats.org/officeDocument/2006/relationships/customXml" Target="../ink/ink848.xml"/><Relationship Id="rId147" Type="http://schemas.openxmlformats.org/officeDocument/2006/relationships/image" Target="../media/image864.png"/><Relationship Id="rId168" Type="http://schemas.openxmlformats.org/officeDocument/2006/relationships/customXml" Target="../ink/ink869.xml"/><Relationship Id="rId51" Type="http://schemas.openxmlformats.org/officeDocument/2006/relationships/image" Target="../media/image816.png"/><Relationship Id="rId72" Type="http://schemas.openxmlformats.org/officeDocument/2006/relationships/customXml" Target="../ink/ink821.xml"/><Relationship Id="rId93" Type="http://schemas.openxmlformats.org/officeDocument/2006/relationships/image" Target="../media/image837.png"/><Relationship Id="rId189" Type="http://schemas.openxmlformats.org/officeDocument/2006/relationships/image" Target="../media/image885.png"/><Relationship Id="rId3" Type="http://schemas.openxmlformats.org/officeDocument/2006/relationships/image" Target="../media/image792.png"/><Relationship Id="rId214" Type="http://schemas.openxmlformats.org/officeDocument/2006/relationships/customXml" Target="../ink/ink892.xml"/><Relationship Id="rId235" Type="http://schemas.openxmlformats.org/officeDocument/2006/relationships/image" Target="../media/image908.png"/><Relationship Id="rId256" Type="http://schemas.openxmlformats.org/officeDocument/2006/relationships/customXml" Target="../ink/ink913.xml"/><Relationship Id="rId116" Type="http://schemas.openxmlformats.org/officeDocument/2006/relationships/customXml" Target="../ink/ink843.xml"/><Relationship Id="rId137" Type="http://schemas.openxmlformats.org/officeDocument/2006/relationships/image" Target="../media/image859.png"/><Relationship Id="rId158" Type="http://schemas.openxmlformats.org/officeDocument/2006/relationships/customXml" Target="../ink/ink864.xml"/><Relationship Id="rId20" Type="http://schemas.openxmlformats.org/officeDocument/2006/relationships/customXml" Target="../ink/ink795.xml"/><Relationship Id="rId41" Type="http://schemas.openxmlformats.org/officeDocument/2006/relationships/image" Target="../media/image811.png"/><Relationship Id="rId62" Type="http://schemas.openxmlformats.org/officeDocument/2006/relationships/customXml" Target="../ink/ink816.xml"/><Relationship Id="rId83" Type="http://schemas.openxmlformats.org/officeDocument/2006/relationships/image" Target="../media/image832.png"/><Relationship Id="rId179" Type="http://schemas.openxmlformats.org/officeDocument/2006/relationships/image" Target="../media/image880.png"/><Relationship Id="rId190" Type="http://schemas.openxmlformats.org/officeDocument/2006/relationships/customXml" Target="../ink/ink880.xml"/><Relationship Id="rId204" Type="http://schemas.openxmlformats.org/officeDocument/2006/relationships/customXml" Target="../ink/ink887.xml"/><Relationship Id="rId225" Type="http://schemas.openxmlformats.org/officeDocument/2006/relationships/image" Target="../media/image903.png"/><Relationship Id="rId246" Type="http://schemas.openxmlformats.org/officeDocument/2006/relationships/customXml" Target="../ink/ink908.xml"/><Relationship Id="rId267" Type="http://schemas.openxmlformats.org/officeDocument/2006/relationships/image" Target="../media/image924.png"/><Relationship Id="rId106" Type="http://schemas.openxmlformats.org/officeDocument/2006/relationships/customXml" Target="../ink/ink838.xml"/><Relationship Id="rId127" Type="http://schemas.openxmlformats.org/officeDocument/2006/relationships/image" Target="../media/image854.png"/><Relationship Id="rId10" Type="http://schemas.openxmlformats.org/officeDocument/2006/relationships/customXml" Target="../ink/ink790.xml"/><Relationship Id="rId31" Type="http://schemas.openxmlformats.org/officeDocument/2006/relationships/image" Target="../media/image806.png"/><Relationship Id="rId52" Type="http://schemas.openxmlformats.org/officeDocument/2006/relationships/customXml" Target="../ink/ink811.xml"/><Relationship Id="rId73" Type="http://schemas.openxmlformats.org/officeDocument/2006/relationships/image" Target="../media/image827.png"/><Relationship Id="rId94" Type="http://schemas.openxmlformats.org/officeDocument/2006/relationships/customXml" Target="../ink/ink832.xml"/><Relationship Id="rId148" Type="http://schemas.openxmlformats.org/officeDocument/2006/relationships/customXml" Target="../ink/ink859.xml"/><Relationship Id="rId169" Type="http://schemas.openxmlformats.org/officeDocument/2006/relationships/image" Target="../media/image875.png"/><Relationship Id="rId4" Type="http://schemas.openxmlformats.org/officeDocument/2006/relationships/customXml" Target="../ink/ink787.xml"/><Relationship Id="rId180" Type="http://schemas.openxmlformats.org/officeDocument/2006/relationships/customXml" Target="../ink/ink875.xml"/><Relationship Id="rId215" Type="http://schemas.openxmlformats.org/officeDocument/2006/relationships/image" Target="../media/image898.png"/><Relationship Id="rId236" Type="http://schemas.openxmlformats.org/officeDocument/2006/relationships/customXml" Target="../ink/ink903.xml"/><Relationship Id="rId257" Type="http://schemas.openxmlformats.org/officeDocument/2006/relationships/image" Target="../media/image919.png"/><Relationship Id="rId42" Type="http://schemas.openxmlformats.org/officeDocument/2006/relationships/customXml" Target="../ink/ink806.xml"/><Relationship Id="rId84" Type="http://schemas.openxmlformats.org/officeDocument/2006/relationships/customXml" Target="../ink/ink827.xml"/><Relationship Id="rId138" Type="http://schemas.openxmlformats.org/officeDocument/2006/relationships/customXml" Target="../ink/ink854.xml"/><Relationship Id="rId191" Type="http://schemas.openxmlformats.org/officeDocument/2006/relationships/image" Target="../media/image886.png"/><Relationship Id="rId205" Type="http://schemas.openxmlformats.org/officeDocument/2006/relationships/image" Target="../media/image893.png"/><Relationship Id="rId247" Type="http://schemas.openxmlformats.org/officeDocument/2006/relationships/image" Target="../media/image914.png"/><Relationship Id="rId107" Type="http://schemas.openxmlformats.org/officeDocument/2006/relationships/image" Target="../media/image84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7.xml"/><Relationship Id="rId21" Type="http://schemas.openxmlformats.org/officeDocument/2006/relationships/customXml" Target="../ink/ink929.xml"/><Relationship Id="rId42" Type="http://schemas.openxmlformats.org/officeDocument/2006/relationships/image" Target="../media/image946.png"/><Relationship Id="rId63" Type="http://schemas.openxmlformats.org/officeDocument/2006/relationships/customXml" Target="../ink/ink950.xml"/><Relationship Id="rId84" Type="http://schemas.openxmlformats.org/officeDocument/2006/relationships/image" Target="../media/image967.png"/><Relationship Id="rId138" Type="http://schemas.openxmlformats.org/officeDocument/2006/relationships/image" Target="../media/image994.png"/><Relationship Id="rId159" Type="http://schemas.openxmlformats.org/officeDocument/2006/relationships/customXml" Target="../ink/ink998.xml"/><Relationship Id="rId170" Type="http://schemas.openxmlformats.org/officeDocument/2006/relationships/image" Target="../media/image1010.png"/><Relationship Id="rId191" Type="http://schemas.openxmlformats.org/officeDocument/2006/relationships/customXml" Target="../ink/ink1014.xml"/><Relationship Id="rId205" Type="http://schemas.openxmlformats.org/officeDocument/2006/relationships/customXml" Target="../ink/ink1021.xml"/><Relationship Id="rId107" Type="http://schemas.openxmlformats.org/officeDocument/2006/relationships/customXml" Target="../ink/ink972.xml"/><Relationship Id="rId11" Type="http://schemas.openxmlformats.org/officeDocument/2006/relationships/customXml" Target="../ink/ink924.xml"/><Relationship Id="rId32" Type="http://schemas.openxmlformats.org/officeDocument/2006/relationships/image" Target="../media/image941.png"/><Relationship Id="rId53" Type="http://schemas.openxmlformats.org/officeDocument/2006/relationships/customXml" Target="../ink/ink945.xml"/><Relationship Id="rId74" Type="http://schemas.openxmlformats.org/officeDocument/2006/relationships/image" Target="../media/image962.png"/><Relationship Id="rId128" Type="http://schemas.openxmlformats.org/officeDocument/2006/relationships/image" Target="../media/image989.png"/><Relationship Id="rId149" Type="http://schemas.openxmlformats.org/officeDocument/2006/relationships/customXml" Target="../ink/ink993.xml"/><Relationship Id="rId5" Type="http://schemas.openxmlformats.org/officeDocument/2006/relationships/customXml" Target="../ink/ink921.xml"/><Relationship Id="rId95" Type="http://schemas.openxmlformats.org/officeDocument/2006/relationships/customXml" Target="../ink/ink966.xml"/><Relationship Id="rId160" Type="http://schemas.openxmlformats.org/officeDocument/2006/relationships/image" Target="../media/image1005.png"/><Relationship Id="rId181" Type="http://schemas.openxmlformats.org/officeDocument/2006/relationships/customXml" Target="../ink/ink1009.xml"/><Relationship Id="rId216" Type="http://schemas.openxmlformats.org/officeDocument/2006/relationships/image" Target="../media/image1033.png"/><Relationship Id="rId22" Type="http://schemas.openxmlformats.org/officeDocument/2006/relationships/image" Target="../media/image936.png"/><Relationship Id="rId43" Type="http://schemas.openxmlformats.org/officeDocument/2006/relationships/customXml" Target="../ink/ink940.xml"/><Relationship Id="rId64" Type="http://schemas.openxmlformats.org/officeDocument/2006/relationships/image" Target="../media/image957.png"/><Relationship Id="rId118" Type="http://schemas.openxmlformats.org/officeDocument/2006/relationships/image" Target="../media/image984.png"/><Relationship Id="rId139" Type="http://schemas.openxmlformats.org/officeDocument/2006/relationships/customXml" Target="../ink/ink988.xml"/><Relationship Id="rId85" Type="http://schemas.openxmlformats.org/officeDocument/2006/relationships/customXml" Target="../ink/ink961.xml"/><Relationship Id="rId150" Type="http://schemas.openxmlformats.org/officeDocument/2006/relationships/image" Target="../media/image1000.png"/><Relationship Id="rId171" Type="http://schemas.openxmlformats.org/officeDocument/2006/relationships/customXml" Target="../ink/ink1004.xml"/><Relationship Id="rId192" Type="http://schemas.openxmlformats.org/officeDocument/2006/relationships/image" Target="../media/image1021.png"/><Relationship Id="rId206" Type="http://schemas.openxmlformats.org/officeDocument/2006/relationships/image" Target="../media/image1028.png"/><Relationship Id="rId12" Type="http://schemas.openxmlformats.org/officeDocument/2006/relationships/image" Target="../media/image931.png"/><Relationship Id="rId33" Type="http://schemas.openxmlformats.org/officeDocument/2006/relationships/customXml" Target="../ink/ink935.xml"/><Relationship Id="rId108" Type="http://schemas.openxmlformats.org/officeDocument/2006/relationships/image" Target="../media/image979.png"/><Relationship Id="rId129" Type="http://schemas.openxmlformats.org/officeDocument/2006/relationships/customXml" Target="../ink/ink983.xml"/><Relationship Id="rId54" Type="http://schemas.openxmlformats.org/officeDocument/2006/relationships/image" Target="../media/image952.png"/><Relationship Id="rId75" Type="http://schemas.openxmlformats.org/officeDocument/2006/relationships/customXml" Target="../ink/ink956.xml"/><Relationship Id="rId96" Type="http://schemas.openxmlformats.org/officeDocument/2006/relationships/image" Target="../media/image973.png"/><Relationship Id="rId140" Type="http://schemas.openxmlformats.org/officeDocument/2006/relationships/image" Target="../media/image995.png"/><Relationship Id="rId161" Type="http://schemas.openxmlformats.org/officeDocument/2006/relationships/customXml" Target="../ink/ink999.xml"/><Relationship Id="rId182" Type="http://schemas.openxmlformats.org/officeDocument/2006/relationships/image" Target="../media/image1016.png"/><Relationship Id="rId217" Type="http://schemas.openxmlformats.org/officeDocument/2006/relationships/customXml" Target="../ink/ink1027.xml"/><Relationship Id="rId6" Type="http://schemas.openxmlformats.org/officeDocument/2006/relationships/image" Target="../media/image928.png"/><Relationship Id="rId23" Type="http://schemas.openxmlformats.org/officeDocument/2006/relationships/customXml" Target="../ink/ink930.xml"/><Relationship Id="rId119" Type="http://schemas.openxmlformats.org/officeDocument/2006/relationships/customXml" Target="../ink/ink978.xml"/><Relationship Id="rId44" Type="http://schemas.openxmlformats.org/officeDocument/2006/relationships/image" Target="../media/image947.png"/><Relationship Id="rId65" Type="http://schemas.openxmlformats.org/officeDocument/2006/relationships/customXml" Target="../ink/ink951.xml"/><Relationship Id="rId86" Type="http://schemas.openxmlformats.org/officeDocument/2006/relationships/image" Target="../media/image968.png"/><Relationship Id="rId130" Type="http://schemas.openxmlformats.org/officeDocument/2006/relationships/image" Target="../media/image990.png"/><Relationship Id="rId151" Type="http://schemas.openxmlformats.org/officeDocument/2006/relationships/customXml" Target="../ink/ink994.xml"/><Relationship Id="rId172" Type="http://schemas.openxmlformats.org/officeDocument/2006/relationships/image" Target="../media/image1011.png"/><Relationship Id="rId193" Type="http://schemas.openxmlformats.org/officeDocument/2006/relationships/customXml" Target="../ink/ink1015.xml"/><Relationship Id="rId207" Type="http://schemas.openxmlformats.org/officeDocument/2006/relationships/customXml" Target="../ink/ink1022.xml"/><Relationship Id="rId13" Type="http://schemas.openxmlformats.org/officeDocument/2006/relationships/customXml" Target="../ink/ink925.xml"/><Relationship Id="rId109" Type="http://schemas.openxmlformats.org/officeDocument/2006/relationships/customXml" Target="../ink/ink973.xml"/><Relationship Id="rId34" Type="http://schemas.openxmlformats.org/officeDocument/2006/relationships/image" Target="../media/image942.png"/><Relationship Id="rId55" Type="http://schemas.openxmlformats.org/officeDocument/2006/relationships/customXml" Target="../ink/ink946.xml"/><Relationship Id="rId76" Type="http://schemas.openxmlformats.org/officeDocument/2006/relationships/image" Target="../media/image963.png"/><Relationship Id="rId97" Type="http://schemas.openxmlformats.org/officeDocument/2006/relationships/customXml" Target="../ink/ink967.xml"/><Relationship Id="rId120" Type="http://schemas.openxmlformats.org/officeDocument/2006/relationships/image" Target="../media/image985.png"/><Relationship Id="rId141" Type="http://schemas.openxmlformats.org/officeDocument/2006/relationships/customXml" Target="../ink/ink989.xml"/><Relationship Id="rId7" Type="http://schemas.openxmlformats.org/officeDocument/2006/relationships/customXml" Target="../ink/ink922.xml"/><Relationship Id="rId162" Type="http://schemas.openxmlformats.org/officeDocument/2006/relationships/image" Target="../media/image1006.png"/><Relationship Id="rId183" Type="http://schemas.openxmlformats.org/officeDocument/2006/relationships/customXml" Target="../ink/ink1010.xml"/><Relationship Id="rId218" Type="http://schemas.openxmlformats.org/officeDocument/2006/relationships/image" Target="../media/image1034.png"/><Relationship Id="rId24" Type="http://schemas.openxmlformats.org/officeDocument/2006/relationships/image" Target="../media/image937.png"/><Relationship Id="rId45" Type="http://schemas.openxmlformats.org/officeDocument/2006/relationships/customXml" Target="../ink/ink941.xml"/><Relationship Id="rId66" Type="http://schemas.openxmlformats.org/officeDocument/2006/relationships/image" Target="../media/image958.png"/><Relationship Id="rId87" Type="http://schemas.openxmlformats.org/officeDocument/2006/relationships/customXml" Target="../ink/ink962.xml"/><Relationship Id="rId110" Type="http://schemas.openxmlformats.org/officeDocument/2006/relationships/image" Target="../media/image980.png"/><Relationship Id="rId131" Type="http://schemas.openxmlformats.org/officeDocument/2006/relationships/customXml" Target="../ink/ink984.xml"/><Relationship Id="rId152" Type="http://schemas.openxmlformats.org/officeDocument/2006/relationships/image" Target="../media/image1001.png"/><Relationship Id="rId173" Type="http://schemas.openxmlformats.org/officeDocument/2006/relationships/customXml" Target="../ink/ink1005.xml"/><Relationship Id="rId194" Type="http://schemas.openxmlformats.org/officeDocument/2006/relationships/image" Target="../media/image1022.png"/><Relationship Id="rId208" Type="http://schemas.openxmlformats.org/officeDocument/2006/relationships/image" Target="../media/image1029.png"/><Relationship Id="rId14" Type="http://schemas.openxmlformats.org/officeDocument/2006/relationships/image" Target="../media/image932.png"/><Relationship Id="rId30" Type="http://schemas.openxmlformats.org/officeDocument/2006/relationships/image" Target="../media/image940.png"/><Relationship Id="rId35" Type="http://schemas.openxmlformats.org/officeDocument/2006/relationships/customXml" Target="../ink/ink936.xml"/><Relationship Id="rId56" Type="http://schemas.openxmlformats.org/officeDocument/2006/relationships/image" Target="../media/image953.png"/><Relationship Id="rId77" Type="http://schemas.openxmlformats.org/officeDocument/2006/relationships/customXml" Target="../ink/ink957.xml"/><Relationship Id="rId100" Type="http://schemas.openxmlformats.org/officeDocument/2006/relationships/image" Target="../media/image975.png"/><Relationship Id="rId105" Type="http://schemas.openxmlformats.org/officeDocument/2006/relationships/customXml" Target="../ink/ink971.xml"/><Relationship Id="rId126" Type="http://schemas.openxmlformats.org/officeDocument/2006/relationships/image" Target="../media/image988.png"/><Relationship Id="rId147" Type="http://schemas.openxmlformats.org/officeDocument/2006/relationships/customXml" Target="../ink/ink992.xml"/><Relationship Id="rId168" Type="http://schemas.openxmlformats.org/officeDocument/2006/relationships/image" Target="../media/image1009.png"/><Relationship Id="rId8" Type="http://schemas.openxmlformats.org/officeDocument/2006/relationships/image" Target="../media/image929.png"/><Relationship Id="rId51" Type="http://schemas.openxmlformats.org/officeDocument/2006/relationships/customXml" Target="../ink/ink944.xml"/><Relationship Id="rId72" Type="http://schemas.openxmlformats.org/officeDocument/2006/relationships/image" Target="../media/image961.png"/><Relationship Id="rId93" Type="http://schemas.openxmlformats.org/officeDocument/2006/relationships/customXml" Target="../ink/ink965.xml"/><Relationship Id="rId98" Type="http://schemas.openxmlformats.org/officeDocument/2006/relationships/image" Target="../media/image974.png"/><Relationship Id="rId121" Type="http://schemas.openxmlformats.org/officeDocument/2006/relationships/customXml" Target="../ink/ink979.xml"/><Relationship Id="rId142" Type="http://schemas.openxmlformats.org/officeDocument/2006/relationships/image" Target="../media/image996.png"/><Relationship Id="rId163" Type="http://schemas.openxmlformats.org/officeDocument/2006/relationships/customXml" Target="../ink/ink1000.xml"/><Relationship Id="rId184" Type="http://schemas.openxmlformats.org/officeDocument/2006/relationships/image" Target="../media/image1017.png"/><Relationship Id="rId189" Type="http://schemas.openxmlformats.org/officeDocument/2006/relationships/customXml" Target="../ink/ink1013.xml"/><Relationship Id="rId219" Type="http://schemas.openxmlformats.org/officeDocument/2006/relationships/customXml" Target="../ink/ink1028.xml"/><Relationship Id="rId3" Type="http://schemas.openxmlformats.org/officeDocument/2006/relationships/customXml" Target="../ink/ink920.xml"/><Relationship Id="rId214" Type="http://schemas.openxmlformats.org/officeDocument/2006/relationships/image" Target="../media/image1032.png"/><Relationship Id="rId25" Type="http://schemas.openxmlformats.org/officeDocument/2006/relationships/customXml" Target="../ink/ink931.xml"/><Relationship Id="rId46" Type="http://schemas.openxmlformats.org/officeDocument/2006/relationships/image" Target="../media/image948.png"/><Relationship Id="rId67" Type="http://schemas.openxmlformats.org/officeDocument/2006/relationships/customXml" Target="../ink/ink952.xml"/><Relationship Id="rId116" Type="http://schemas.openxmlformats.org/officeDocument/2006/relationships/image" Target="../media/image983.png"/><Relationship Id="rId137" Type="http://schemas.openxmlformats.org/officeDocument/2006/relationships/customXml" Target="../ink/ink987.xml"/><Relationship Id="rId158" Type="http://schemas.openxmlformats.org/officeDocument/2006/relationships/image" Target="../media/image1004.png"/><Relationship Id="rId20" Type="http://schemas.openxmlformats.org/officeDocument/2006/relationships/image" Target="../media/image935.png"/><Relationship Id="rId41" Type="http://schemas.openxmlformats.org/officeDocument/2006/relationships/customXml" Target="../ink/ink939.xml"/><Relationship Id="rId62" Type="http://schemas.openxmlformats.org/officeDocument/2006/relationships/image" Target="../media/image956.png"/><Relationship Id="rId83" Type="http://schemas.openxmlformats.org/officeDocument/2006/relationships/customXml" Target="../ink/ink960.xml"/><Relationship Id="rId88" Type="http://schemas.openxmlformats.org/officeDocument/2006/relationships/image" Target="../media/image969.png"/><Relationship Id="rId111" Type="http://schemas.openxmlformats.org/officeDocument/2006/relationships/customXml" Target="../ink/ink974.xml"/><Relationship Id="rId132" Type="http://schemas.openxmlformats.org/officeDocument/2006/relationships/image" Target="../media/image991.png"/><Relationship Id="rId153" Type="http://schemas.openxmlformats.org/officeDocument/2006/relationships/customXml" Target="../ink/ink995.xml"/><Relationship Id="rId174" Type="http://schemas.openxmlformats.org/officeDocument/2006/relationships/image" Target="../media/image1012.png"/><Relationship Id="rId179" Type="http://schemas.openxmlformats.org/officeDocument/2006/relationships/customXml" Target="../ink/ink1008.xml"/><Relationship Id="rId195" Type="http://schemas.openxmlformats.org/officeDocument/2006/relationships/customXml" Target="../ink/ink1016.xml"/><Relationship Id="rId209" Type="http://schemas.openxmlformats.org/officeDocument/2006/relationships/customXml" Target="../ink/ink1023.xml"/><Relationship Id="rId190" Type="http://schemas.openxmlformats.org/officeDocument/2006/relationships/image" Target="../media/image1020.png"/><Relationship Id="rId204" Type="http://schemas.openxmlformats.org/officeDocument/2006/relationships/image" Target="../media/image1027.png"/><Relationship Id="rId220" Type="http://schemas.openxmlformats.org/officeDocument/2006/relationships/image" Target="../media/image1035.png"/><Relationship Id="rId15" Type="http://schemas.openxmlformats.org/officeDocument/2006/relationships/customXml" Target="../ink/ink926.xml"/><Relationship Id="rId36" Type="http://schemas.openxmlformats.org/officeDocument/2006/relationships/image" Target="../media/image943.png"/><Relationship Id="rId57" Type="http://schemas.openxmlformats.org/officeDocument/2006/relationships/customXml" Target="../ink/ink947.xml"/><Relationship Id="rId106" Type="http://schemas.openxmlformats.org/officeDocument/2006/relationships/image" Target="../media/image978.png"/><Relationship Id="rId127" Type="http://schemas.openxmlformats.org/officeDocument/2006/relationships/customXml" Target="../ink/ink982.xml"/><Relationship Id="rId10" Type="http://schemas.openxmlformats.org/officeDocument/2006/relationships/image" Target="../media/image930.png"/><Relationship Id="rId31" Type="http://schemas.openxmlformats.org/officeDocument/2006/relationships/customXml" Target="../ink/ink934.xml"/><Relationship Id="rId52" Type="http://schemas.openxmlformats.org/officeDocument/2006/relationships/image" Target="../media/image951.png"/><Relationship Id="rId73" Type="http://schemas.openxmlformats.org/officeDocument/2006/relationships/customXml" Target="../ink/ink955.xml"/><Relationship Id="rId78" Type="http://schemas.openxmlformats.org/officeDocument/2006/relationships/image" Target="../media/image964.png"/><Relationship Id="rId94" Type="http://schemas.openxmlformats.org/officeDocument/2006/relationships/image" Target="../media/image972.png"/><Relationship Id="rId99" Type="http://schemas.openxmlformats.org/officeDocument/2006/relationships/customXml" Target="../ink/ink968.xml"/><Relationship Id="rId101" Type="http://schemas.openxmlformats.org/officeDocument/2006/relationships/customXml" Target="../ink/ink969.xml"/><Relationship Id="rId122" Type="http://schemas.openxmlformats.org/officeDocument/2006/relationships/image" Target="../media/image986.png"/><Relationship Id="rId143" Type="http://schemas.openxmlformats.org/officeDocument/2006/relationships/customXml" Target="../ink/ink990.xml"/><Relationship Id="rId148" Type="http://schemas.openxmlformats.org/officeDocument/2006/relationships/image" Target="../media/image999.png"/><Relationship Id="rId164" Type="http://schemas.openxmlformats.org/officeDocument/2006/relationships/image" Target="../media/image1007.png"/><Relationship Id="rId169" Type="http://schemas.openxmlformats.org/officeDocument/2006/relationships/customXml" Target="../ink/ink1003.xml"/><Relationship Id="rId185" Type="http://schemas.openxmlformats.org/officeDocument/2006/relationships/customXml" Target="../ink/ink1011.xml"/><Relationship Id="rId4" Type="http://schemas.openxmlformats.org/officeDocument/2006/relationships/image" Target="../media/image927.png"/><Relationship Id="rId9" Type="http://schemas.openxmlformats.org/officeDocument/2006/relationships/customXml" Target="../ink/ink923.xml"/><Relationship Id="rId180" Type="http://schemas.openxmlformats.org/officeDocument/2006/relationships/image" Target="../media/image1015.png"/><Relationship Id="rId210" Type="http://schemas.openxmlformats.org/officeDocument/2006/relationships/image" Target="../media/image1030.png"/><Relationship Id="rId215" Type="http://schemas.openxmlformats.org/officeDocument/2006/relationships/customXml" Target="../ink/ink1026.xml"/><Relationship Id="rId26" Type="http://schemas.openxmlformats.org/officeDocument/2006/relationships/image" Target="../media/image938.png"/><Relationship Id="rId47" Type="http://schemas.openxmlformats.org/officeDocument/2006/relationships/customXml" Target="../ink/ink942.xml"/><Relationship Id="rId68" Type="http://schemas.openxmlformats.org/officeDocument/2006/relationships/image" Target="../media/image959.png"/><Relationship Id="rId89" Type="http://schemas.openxmlformats.org/officeDocument/2006/relationships/customXml" Target="../ink/ink963.xml"/><Relationship Id="rId112" Type="http://schemas.openxmlformats.org/officeDocument/2006/relationships/image" Target="../media/image981.png"/><Relationship Id="rId133" Type="http://schemas.openxmlformats.org/officeDocument/2006/relationships/customXml" Target="../ink/ink985.xml"/><Relationship Id="rId154" Type="http://schemas.openxmlformats.org/officeDocument/2006/relationships/image" Target="../media/image1002.png"/><Relationship Id="rId175" Type="http://schemas.openxmlformats.org/officeDocument/2006/relationships/customXml" Target="../ink/ink1006.xml"/><Relationship Id="rId196" Type="http://schemas.openxmlformats.org/officeDocument/2006/relationships/image" Target="../media/image1023.png"/><Relationship Id="rId200" Type="http://schemas.openxmlformats.org/officeDocument/2006/relationships/image" Target="../media/image1025.png"/><Relationship Id="rId16" Type="http://schemas.openxmlformats.org/officeDocument/2006/relationships/image" Target="../media/image933.png"/><Relationship Id="rId37" Type="http://schemas.openxmlformats.org/officeDocument/2006/relationships/customXml" Target="../ink/ink937.xml"/><Relationship Id="rId58" Type="http://schemas.openxmlformats.org/officeDocument/2006/relationships/image" Target="../media/image954.png"/><Relationship Id="rId79" Type="http://schemas.openxmlformats.org/officeDocument/2006/relationships/customXml" Target="../ink/ink958.xml"/><Relationship Id="rId102" Type="http://schemas.openxmlformats.org/officeDocument/2006/relationships/image" Target="../media/image976.png"/><Relationship Id="rId123" Type="http://schemas.openxmlformats.org/officeDocument/2006/relationships/customXml" Target="../ink/ink980.xml"/><Relationship Id="rId144" Type="http://schemas.openxmlformats.org/officeDocument/2006/relationships/image" Target="../media/image997.png"/><Relationship Id="rId90" Type="http://schemas.openxmlformats.org/officeDocument/2006/relationships/image" Target="../media/image970.png"/><Relationship Id="rId165" Type="http://schemas.openxmlformats.org/officeDocument/2006/relationships/customXml" Target="../ink/ink1001.xml"/><Relationship Id="rId186" Type="http://schemas.openxmlformats.org/officeDocument/2006/relationships/image" Target="../media/image1018.png"/><Relationship Id="rId211" Type="http://schemas.openxmlformats.org/officeDocument/2006/relationships/customXml" Target="../ink/ink1024.xml"/><Relationship Id="rId27" Type="http://schemas.openxmlformats.org/officeDocument/2006/relationships/customXml" Target="../ink/ink932.xml"/><Relationship Id="rId48" Type="http://schemas.openxmlformats.org/officeDocument/2006/relationships/image" Target="../media/image949.png"/><Relationship Id="rId69" Type="http://schemas.openxmlformats.org/officeDocument/2006/relationships/customXml" Target="../ink/ink953.xml"/><Relationship Id="rId113" Type="http://schemas.openxmlformats.org/officeDocument/2006/relationships/customXml" Target="../ink/ink975.xml"/><Relationship Id="rId134" Type="http://schemas.openxmlformats.org/officeDocument/2006/relationships/image" Target="../media/image992.png"/><Relationship Id="rId80" Type="http://schemas.openxmlformats.org/officeDocument/2006/relationships/image" Target="../media/image965.png"/><Relationship Id="rId155" Type="http://schemas.openxmlformats.org/officeDocument/2006/relationships/customXml" Target="../ink/ink996.xml"/><Relationship Id="rId176" Type="http://schemas.openxmlformats.org/officeDocument/2006/relationships/image" Target="../media/image1013.png"/><Relationship Id="rId197" Type="http://schemas.openxmlformats.org/officeDocument/2006/relationships/customXml" Target="../ink/ink1017.xml"/><Relationship Id="rId201" Type="http://schemas.openxmlformats.org/officeDocument/2006/relationships/customXml" Target="../ink/ink1019.xml"/><Relationship Id="rId17" Type="http://schemas.openxmlformats.org/officeDocument/2006/relationships/customXml" Target="../ink/ink927.xml"/><Relationship Id="rId38" Type="http://schemas.openxmlformats.org/officeDocument/2006/relationships/image" Target="../media/image944.png"/><Relationship Id="rId59" Type="http://schemas.openxmlformats.org/officeDocument/2006/relationships/customXml" Target="../ink/ink948.xml"/><Relationship Id="rId103" Type="http://schemas.openxmlformats.org/officeDocument/2006/relationships/customXml" Target="../ink/ink970.xml"/><Relationship Id="rId124" Type="http://schemas.openxmlformats.org/officeDocument/2006/relationships/image" Target="../media/image987.png"/><Relationship Id="rId70" Type="http://schemas.openxmlformats.org/officeDocument/2006/relationships/image" Target="../media/image960.png"/><Relationship Id="rId91" Type="http://schemas.openxmlformats.org/officeDocument/2006/relationships/customXml" Target="../ink/ink964.xml"/><Relationship Id="rId145" Type="http://schemas.openxmlformats.org/officeDocument/2006/relationships/customXml" Target="../ink/ink991.xml"/><Relationship Id="rId166" Type="http://schemas.openxmlformats.org/officeDocument/2006/relationships/image" Target="../media/image1008.png"/><Relationship Id="rId187" Type="http://schemas.openxmlformats.org/officeDocument/2006/relationships/customXml" Target="../ink/ink101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31.png"/><Relationship Id="rId28" Type="http://schemas.openxmlformats.org/officeDocument/2006/relationships/image" Target="../media/image939.png"/><Relationship Id="rId49" Type="http://schemas.openxmlformats.org/officeDocument/2006/relationships/customXml" Target="../ink/ink943.xml"/><Relationship Id="rId114" Type="http://schemas.openxmlformats.org/officeDocument/2006/relationships/image" Target="../media/image982.png"/><Relationship Id="rId60" Type="http://schemas.openxmlformats.org/officeDocument/2006/relationships/image" Target="../media/image955.png"/><Relationship Id="rId81" Type="http://schemas.openxmlformats.org/officeDocument/2006/relationships/customXml" Target="../ink/ink959.xml"/><Relationship Id="rId135" Type="http://schemas.openxmlformats.org/officeDocument/2006/relationships/customXml" Target="../ink/ink986.xml"/><Relationship Id="rId156" Type="http://schemas.openxmlformats.org/officeDocument/2006/relationships/image" Target="../media/image1003.png"/><Relationship Id="rId177" Type="http://schemas.openxmlformats.org/officeDocument/2006/relationships/customXml" Target="../ink/ink1007.xml"/><Relationship Id="rId198" Type="http://schemas.openxmlformats.org/officeDocument/2006/relationships/image" Target="../media/image1024.png"/><Relationship Id="rId202" Type="http://schemas.openxmlformats.org/officeDocument/2006/relationships/image" Target="../media/image1026.png"/><Relationship Id="rId18" Type="http://schemas.openxmlformats.org/officeDocument/2006/relationships/image" Target="../media/image934.png"/><Relationship Id="rId39" Type="http://schemas.openxmlformats.org/officeDocument/2006/relationships/customXml" Target="../ink/ink938.xml"/><Relationship Id="rId50" Type="http://schemas.openxmlformats.org/officeDocument/2006/relationships/image" Target="../media/image950.png"/><Relationship Id="rId104" Type="http://schemas.openxmlformats.org/officeDocument/2006/relationships/image" Target="../media/image977.png"/><Relationship Id="rId125" Type="http://schemas.openxmlformats.org/officeDocument/2006/relationships/customXml" Target="../ink/ink981.xml"/><Relationship Id="rId146" Type="http://schemas.openxmlformats.org/officeDocument/2006/relationships/image" Target="../media/image998.png"/><Relationship Id="rId167" Type="http://schemas.openxmlformats.org/officeDocument/2006/relationships/customXml" Target="../ink/ink1002.xml"/><Relationship Id="rId188" Type="http://schemas.openxmlformats.org/officeDocument/2006/relationships/image" Target="../media/image1019.png"/><Relationship Id="rId71" Type="http://schemas.openxmlformats.org/officeDocument/2006/relationships/customXml" Target="../ink/ink954.xml"/><Relationship Id="rId92" Type="http://schemas.openxmlformats.org/officeDocument/2006/relationships/image" Target="../media/image971.png"/><Relationship Id="rId213" Type="http://schemas.openxmlformats.org/officeDocument/2006/relationships/customXml" Target="../ink/ink1025.xml"/><Relationship Id="rId2" Type="http://schemas.openxmlformats.org/officeDocument/2006/relationships/image" Target="../media/image926.png"/><Relationship Id="rId29" Type="http://schemas.openxmlformats.org/officeDocument/2006/relationships/customXml" Target="../ink/ink933.xml"/><Relationship Id="rId40" Type="http://schemas.openxmlformats.org/officeDocument/2006/relationships/image" Target="../media/image945.png"/><Relationship Id="rId115" Type="http://schemas.openxmlformats.org/officeDocument/2006/relationships/customXml" Target="../ink/ink976.xml"/><Relationship Id="rId136" Type="http://schemas.openxmlformats.org/officeDocument/2006/relationships/image" Target="../media/image993.png"/><Relationship Id="rId157" Type="http://schemas.openxmlformats.org/officeDocument/2006/relationships/customXml" Target="../ink/ink997.xml"/><Relationship Id="rId178" Type="http://schemas.openxmlformats.org/officeDocument/2006/relationships/image" Target="../media/image1014.png"/><Relationship Id="rId61" Type="http://schemas.openxmlformats.org/officeDocument/2006/relationships/customXml" Target="../ink/ink949.xml"/><Relationship Id="rId82" Type="http://schemas.openxmlformats.org/officeDocument/2006/relationships/image" Target="../media/image966.png"/><Relationship Id="rId199" Type="http://schemas.openxmlformats.org/officeDocument/2006/relationships/customXml" Target="../ink/ink1018.xml"/><Relationship Id="rId203" Type="http://schemas.openxmlformats.org/officeDocument/2006/relationships/customXml" Target="../ink/ink1020.xml"/><Relationship Id="rId19" Type="http://schemas.openxmlformats.org/officeDocument/2006/relationships/customXml" Target="../ink/ink92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1.png"/><Relationship Id="rId18" Type="http://schemas.openxmlformats.org/officeDocument/2006/relationships/customXml" Target="../ink/ink1037.xml"/><Relationship Id="rId26" Type="http://schemas.openxmlformats.org/officeDocument/2006/relationships/customXml" Target="../ink/ink1041.xml"/><Relationship Id="rId39" Type="http://schemas.openxmlformats.org/officeDocument/2006/relationships/image" Target="../media/image1054.png"/><Relationship Id="rId21" Type="http://schemas.openxmlformats.org/officeDocument/2006/relationships/image" Target="../media/image1045.png"/><Relationship Id="rId34" Type="http://schemas.openxmlformats.org/officeDocument/2006/relationships/customXml" Target="../ink/ink1045.xml"/><Relationship Id="rId42" Type="http://schemas.openxmlformats.org/officeDocument/2006/relationships/customXml" Target="../ink/ink1049.xml"/><Relationship Id="rId47" Type="http://schemas.openxmlformats.org/officeDocument/2006/relationships/image" Target="../media/image1058.png"/><Relationship Id="rId50" Type="http://schemas.openxmlformats.org/officeDocument/2006/relationships/customXml" Target="../ink/ink1053.xml"/><Relationship Id="rId7" Type="http://schemas.openxmlformats.org/officeDocument/2006/relationships/image" Target="../media/image1038.png"/><Relationship Id="rId2" Type="http://schemas.openxmlformats.org/officeDocument/2006/relationships/customXml" Target="../ink/ink1029.xml"/><Relationship Id="rId16" Type="http://schemas.openxmlformats.org/officeDocument/2006/relationships/customXml" Target="../ink/ink1036.xml"/><Relationship Id="rId29" Type="http://schemas.openxmlformats.org/officeDocument/2006/relationships/image" Target="../media/image1049.png"/><Relationship Id="rId11" Type="http://schemas.openxmlformats.org/officeDocument/2006/relationships/image" Target="../media/image1040.png"/><Relationship Id="rId24" Type="http://schemas.openxmlformats.org/officeDocument/2006/relationships/customXml" Target="../ink/ink1040.xml"/><Relationship Id="rId32" Type="http://schemas.openxmlformats.org/officeDocument/2006/relationships/customXml" Target="../ink/ink1044.xml"/><Relationship Id="rId37" Type="http://schemas.openxmlformats.org/officeDocument/2006/relationships/image" Target="../media/image1053.png"/><Relationship Id="rId40" Type="http://schemas.openxmlformats.org/officeDocument/2006/relationships/customXml" Target="../ink/ink1048.xml"/><Relationship Id="rId45" Type="http://schemas.openxmlformats.org/officeDocument/2006/relationships/image" Target="../media/image1057.png"/><Relationship Id="rId5" Type="http://schemas.openxmlformats.org/officeDocument/2006/relationships/image" Target="../media/image1037.png"/><Relationship Id="rId15" Type="http://schemas.openxmlformats.org/officeDocument/2006/relationships/image" Target="../media/image1042.png"/><Relationship Id="rId23" Type="http://schemas.openxmlformats.org/officeDocument/2006/relationships/image" Target="../media/image1046.png"/><Relationship Id="rId28" Type="http://schemas.openxmlformats.org/officeDocument/2006/relationships/customXml" Target="../ink/ink1042.xml"/><Relationship Id="rId36" Type="http://schemas.openxmlformats.org/officeDocument/2006/relationships/customXml" Target="../ink/ink1046.xml"/><Relationship Id="rId49" Type="http://schemas.openxmlformats.org/officeDocument/2006/relationships/image" Target="../media/image1059.png"/><Relationship Id="rId10" Type="http://schemas.openxmlformats.org/officeDocument/2006/relationships/customXml" Target="../ink/ink1033.xml"/><Relationship Id="rId19" Type="http://schemas.openxmlformats.org/officeDocument/2006/relationships/image" Target="../media/image1044.png"/><Relationship Id="rId31" Type="http://schemas.openxmlformats.org/officeDocument/2006/relationships/image" Target="../media/image1050.png"/><Relationship Id="rId44" Type="http://schemas.openxmlformats.org/officeDocument/2006/relationships/customXml" Target="../ink/ink1050.xml"/><Relationship Id="rId4" Type="http://schemas.openxmlformats.org/officeDocument/2006/relationships/customXml" Target="../ink/ink1030.xml"/><Relationship Id="rId9" Type="http://schemas.openxmlformats.org/officeDocument/2006/relationships/image" Target="../media/image1039.png"/><Relationship Id="rId14" Type="http://schemas.openxmlformats.org/officeDocument/2006/relationships/customXml" Target="../ink/ink1035.xml"/><Relationship Id="rId22" Type="http://schemas.openxmlformats.org/officeDocument/2006/relationships/customXml" Target="../ink/ink1039.xml"/><Relationship Id="rId27" Type="http://schemas.openxmlformats.org/officeDocument/2006/relationships/image" Target="../media/image1048.png"/><Relationship Id="rId30" Type="http://schemas.openxmlformats.org/officeDocument/2006/relationships/customXml" Target="../ink/ink1043.xml"/><Relationship Id="rId35" Type="http://schemas.openxmlformats.org/officeDocument/2006/relationships/image" Target="../media/image1052.png"/><Relationship Id="rId43" Type="http://schemas.openxmlformats.org/officeDocument/2006/relationships/image" Target="../media/image1056.png"/><Relationship Id="rId48" Type="http://schemas.openxmlformats.org/officeDocument/2006/relationships/customXml" Target="../ink/ink1052.xml"/><Relationship Id="rId8" Type="http://schemas.openxmlformats.org/officeDocument/2006/relationships/customXml" Target="../ink/ink1032.xml"/><Relationship Id="rId51" Type="http://schemas.openxmlformats.org/officeDocument/2006/relationships/image" Target="../media/image1060.png"/><Relationship Id="rId3" Type="http://schemas.openxmlformats.org/officeDocument/2006/relationships/image" Target="../media/image1036.png"/><Relationship Id="rId12" Type="http://schemas.openxmlformats.org/officeDocument/2006/relationships/customXml" Target="../ink/ink1034.xml"/><Relationship Id="rId17" Type="http://schemas.openxmlformats.org/officeDocument/2006/relationships/image" Target="../media/image1043.png"/><Relationship Id="rId25" Type="http://schemas.openxmlformats.org/officeDocument/2006/relationships/image" Target="../media/image1047.png"/><Relationship Id="rId33" Type="http://schemas.openxmlformats.org/officeDocument/2006/relationships/image" Target="../media/image1051.png"/><Relationship Id="rId38" Type="http://schemas.openxmlformats.org/officeDocument/2006/relationships/customXml" Target="../ink/ink1047.xml"/><Relationship Id="rId46" Type="http://schemas.openxmlformats.org/officeDocument/2006/relationships/customXml" Target="../ink/ink1051.xml"/><Relationship Id="rId20" Type="http://schemas.openxmlformats.org/officeDocument/2006/relationships/customXml" Target="../ink/ink1038.xml"/><Relationship Id="rId41" Type="http://schemas.openxmlformats.org/officeDocument/2006/relationships/image" Target="../media/image10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73.png"/><Relationship Id="rId21" Type="http://schemas.openxmlformats.org/officeDocument/2006/relationships/customXml" Target="../ink/ink1063.xml"/><Relationship Id="rId42" Type="http://schemas.openxmlformats.org/officeDocument/2006/relationships/image" Target="../media/image1081.png"/><Relationship Id="rId47" Type="http://schemas.openxmlformats.org/officeDocument/2006/relationships/customXml" Target="../ink/ink1076.xml"/><Relationship Id="rId63" Type="http://schemas.openxmlformats.org/officeDocument/2006/relationships/customXml" Target="../ink/ink1084.xml"/><Relationship Id="rId68" Type="http://schemas.openxmlformats.org/officeDocument/2006/relationships/image" Target="../media/image1094.png"/><Relationship Id="rId84" Type="http://schemas.openxmlformats.org/officeDocument/2006/relationships/image" Target="../media/image1102.png"/><Relationship Id="rId89" Type="http://schemas.openxmlformats.org/officeDocument/2006/relationships/customXml" Target="../ink/ink1097.xml"/><Relationship Id="rId16" Type="http://schemas.openxmlformats.org/officeDocument/2006/relationships/image" Target="../media/image1068.png"/><Relationship Id="rId11" Type="http://schemas.openxmlformats.org/officeDocument/2006/relationships/customXml" Target="../ink/ink1058.xml"/><Relationship Id="rId32" Type="http://schemas.openxmlformats.org/officeDocument/2006/relationships/image" Target="../media/image1076.png"/><Relationship Id="rId37" Type="http://schemas.openxmlformats.org/officeDocument/2006/relationships/customXml" Target="../ink/ink1071.xml"/><Relationship Id="rId53" Type="http://schemas.openxmlformats.org/officeDocument/2006/relationships/customXml" Target="../ink/ink1079.xml"/><Relationship Id="rId58" Type="http://schemas.openxmlformats.org/officeDocument/2006/relationships/image" Target="../media/image1089.png"/><Relationship Id="rId74" Type="http://schemas.openxmlformats.org/officeDocument/2006/relationships/image" Target="../media/image1097.png"/><Relationship Id="rId79" Type="http://schemas.openxmlformats.org/officeDocument/2006/relationships/customXml" Target="../ink/ink1092.xml"/><Relationship Id="rId5" Type="http://schemas.openxmlformats.org/officeDocument/2006/relationships/customXml" Target="../ink/ink1055.xml"/><Relationship Id="rId90" Type="http://schemas.openxmlformats.org/officeDocument/2006/relationships/image" Target="../media/image1105.png"/><Relationship Id="rId95" Type="http://schemas.openxmlformats.org/officeDocument/2006/relationships/customXml" Target="../ink/ink1100.xml"/><Relationship Id="rId22" Type="http://schemas.openxmlformats.org/officeDocument/2006/relationships/image" Target="../media/image1071.png"/><Relationship Id="rId27" Type="http://schemas.openxmlformats.org/officeDocument/2006/relationships/customXml" Target="../ink/ink1066.xml"/><Relationship Id="rId43" Type="http://schemas.openxmlformats.org/officeDocument/2006/relationships/customXml" Target="../ink/ink1074.xml"/><Relationship Id="rId48" Type="http://schemas.openxmlformats.org/officeDocument/2006/relationships/image" Target="../media/image1084.png"/><Relationship Id="rId64" Type="http://schemas.openxmlformats.org/officeDocument/2006/relationships/image" Target="../media/image1092.png"/><Relationship Id="rId69" Type="http://schemas.openxmlformats.org/officeDocument/2006/relationships/customXml" Target="../ink/ink1087.xml"/><Relationship Id="rId80" Type="http://schemas.openxmlformats.org/officeDocument/2006/relationships/image" Target="../media/image1100.png"/><Relationship Id="rId85" Type="http://schemas.openxmlformats.org/officeDocument/2006/relationships/customXml" Target="../ink/ink1095.xml"/><Relationship Id="rId3" Type="http://schemas.openxmlformats.org/officeDocument/2006/relationships/customXml" Target="../ink/ink1054.xml"/><Relationship Id="rId12" Type="http://schemas.openxmlformats.org/officeDocument/2006/relationships/image" Target="../media/image1066.png"/><Relationship Id="rId17" Type="http://schemas.openxmlformats.org/officeDocument/2006/relationships/customXml" Target="../ink/ink1061.xml"/><Relationship Id="rId25" Type="http://schemas.openxmlformats.org/officeDocument/2006/relationships/customXml" Target="../ink/ink1065.xml"/><Relationship Id="rId33" Type="http://schemas.openxmlformats.org/officeDocument/2006/relationships/customXml" Target="../ink/ink1069.xml"/><Relationship Id="rId38" Type="http://schemas.openxmlformats.org/officeDocument/2006/relationships/image" Target="../media/image1079.png"/><Relationship Id="rId46" Type="http://schemas.openxmlformats.org/officeDocument/2006/relationships/image" Target="../media/image1083.png"/><Relationship Id="rId59" Type="http://schemas.openxmlformats.org/officeDocument/2006/relationships/customXml" Target="../ink/ink1082.xml"/><Relationship Id="rId67" Type="http://schemas.openxmlformats.org/officeDocument/2006/relationships/customXml" Target="../ink/ink1086.xml"/><Relationship Id="rId20" Type="http://schemas.openxmlformats.org/officeDocument/2006/relationships/image" Target="../media/image1070.png"/><Relationship Id="rId41" Type="http://schemas.openxmlformats.org/officeDocument/2006/relationships/customXml" Target="../ink/ink1073.xml"/><Relationship Id="rId54" Type="http://schemas.openxmlformats.org/officeDocument/2006/relationships/image" Target="../media/image1087.png"/><Relationship Id="rId62" Type="http://schemas.openxmlformats.org/officeDocument/2006/relationships/image" Target="../media/image1091.png"/><Relationship Id="rId70" Type="http://schemas.openxmlformats.org/officeDocument/2006/relationships/image" Target="../media/image1095.png"/><Relationship Id="rId75" Type="http://schemas.openxmlformats.org/officeDocument/2006/relationships/customXml" Target="../ink/ink1090.xml"/><Relationship Id="rId83" Type="http://schemas.openxmlformats.org/officeDocument/2006/relationships/customXml" Target="../ink/ink1094.xml"/><Relationship Id="rId88" Type="http://schemas.openxmlformats.org/officeDocument/2006/relationships/image" Target="../media/image1104.png"/><Relationship Id="rId91" Type="http://schemas.openxmlformats.org/officeDocument/2006/relationships/customXml" Target="../ink/ink1098.xml"/><Relationship Id="rId96" Type="http://schemas.openxmlformats.org/officeDocument/2006/relationships/image" Target="../media/image1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3.png"/><Relationship Id="rId15" Type="http://schemas.openxmlformats.org/officeDocument/2006/relationships/customXml" Target="../ink/ink1060.xml"/><Relationship Id="rId23" Type="http://schemas.openxmlformats.org/officeDocument/2006/relationships/customXml" Target="../ink/ink1064.xml"/><Relationship Id="rId28" Type="http://schemas.openxmlformats.org/officeDocument/2006/relationships/image" Target="../media/image1074.png"/><Relationship Id="rId36" Type="http://schemas.openxmlformats.org/officeDocument/2006/relationships/image" Target="../media/image1078.png"/><Relationship Id="rId49" Type="http://schemas.openxmlformats.org/officeDocument/2006/relationships/customXml" Target="../ink/ink1077.xml"/><Relationship Id="rId57" Type="http://schemas.openxmlformats.org/officeDocument/2006/relationships/customXml" Target="../ink/ink1081.xml"/><Relationship Id="rId10" Type="http://schemas.openxmlformats.org/officeDocument/2006/relationships/image" Target="../media/image1065.png"/><Relationship Id="rId31" Type="http://schemas.openxmlformats.org/officeDocument/2006/relationships/customXml" Target="../ink/ink1068.xml"/><Relationship Id="rId44" Type="http://schemas.openxmlformats.org/officeDocument/2006/relationships/image" Target="../media/image1082.png"/><Relationship Id="rId52" Type="http://schemas.openxmlformats.org/officeDocument/2006/relationships/image" Target="../media/image1086.png"/><Relationship Id="rId60" Type="http://schemas.openxmlformats.org/officeDocument/2006/relationships/image" Target="../media/image1090.png"/><Relationship Id="rId65" Type="http://schemas.openxmlformats.org/officeDocument/2006/relationships/customXml" Target="../ink/ink1085.xml"/><Relationship Id="rId73" Type="http://schemas.openxmlformats.org/officeDocument/2006/relationships/customXml" Target="../ink/ink1089.xml"/><Relationship Id="rId78" Type="http://schemas.openxmlformats.org/officeDocument/2006/relationships/image" Target="../media/image1099.png"/><Relationship Id="rId81" Type="http://schemas.openxmlformats.org/officeDocument/2006/relationships/customXml" Target="../ink/ink1093.xml"/><Relationship Id="rId86" Type="http://schemas.openxmlformats.org/officeDocument/2006/relationships/image" Target="../media/image1103.png"/><Relationship Id="rId94" Type="http://schemas.openxmlformats.org/officeDocument/2006/relationships/image" Target="../media/image1107.png"/><Relationship Id="rId99" Type="http://schemas.openxmlformats.org/officeDocument/2006/relationships/customXml" Target="../ink/ink1102.xml"/><Relationship Id="rId4" Type="http://schemas.openxmlformats.org/officeDocument/2006/relationships/image" Target="../media/image1062.png"/><Relationship Id="rId9" Type="http://schemas.openxmlformats.org/officeDocument/2006/relationships/customXml" Target="../ink/ink1057.xml"/><Relationship Id="rId13" Type="http://schemas.openxmlformats.org/officeDocument/2006/relationships/customXml" Target="../ink/ink1059.xml"/><Relationship Id="rId18" Type="http://schemas.openxmlformats.org/officeDocument/2006/relationships/image" Target="../media/image1069.png"/><Relationship Id="rId39" Type="http://schemas.openxmlformats.org/officeDocument/2006/relationships/customXml" Target="../ink/ink1072.xml"/><Relationship Id="rId34" Type="http://schemas.openxmlformats.org/officeDocument/2006/relationships/image" Target="../media/image1077.png"/><Relationship Id="rId50" Type="http://schemas.openxmlformats.org/officeDocument/2006/relationships/image" Target="../media/image1085.png"/><Relationship Id="rId55" Type="http://schemas.openxmlformats.org/officeDocument/2006/relationships/customXml" Target="../ink/ink1080.xml"/><Relationship Id="rId76" Type="http://schemas.openxmlformats.org/officeDocument/2006/relationships/image" Target="../media/image1098.png"/><Relationship Id="rId97" Type="http://schemas.openxmlformats.org/officeDocument/2006/relationships/customXml" Target="../ink/ink1101.xml"/><Relationship Id="rId7" Type="http://schemas.openxmlformats.org/officeDocument/2006/relationships/customXml" Target="../ink/ink1056.xml"/><Relationship Id="rId71" Type="http://schemas.openxmlformats.org/officeDocument/2006/relationships/customXml" Target="../ink/ink1088.xml"/><Relationship Id="rId92" Type="http://schemas.openxmlformats.org/officeDocument/2006/relationships/image" Target="../media/image1106.png"/><Relationship Id="rId2" Type="http://schemas.openxmlformats.org/officeDocument/2006/relationships/image" Target="../media/image1061.png"/><Relationship Id="rId29" Type="http://schemas.openxmlformats.org/officeDocument/2006/relationships/customXml" Target="../ink/ink1067.xml"/><Relationship Id="rId24" Type="http://schemas.openxmlformats.org/officeDocument/2006/relationships/image" Target="../media/image1072.png"/><Relationship Id="rId40" Type="http://schemas.openxmlformats.org/officeDocument/2006/relationships/image" Target="../media/image1080.png"/><Relationship Id="rId45" Type="http://schemas.openxmlformats.org/officeDocument/2006/relationships/customXml" Target="../ink/ink1075.xml"/><Relationship Id="rId66" Type="http://schemas.openxmlformats.org/officeDocument/2006/relationships/image" Target="../media/image1093.png"/><Relationship Id="rId87" Type="http://schemas.openxmlformats.org/officeDocument/2006/relationships/customXml" Target="../ink/ink1096.xml"/><Relationship Id="rId61" Type="http://schemas.openxmlformats.org/officeDocument/2006/relationships/customXml" Target="../ink/ink1083.xml"/><Relationship Id="rId82" Type="http://schemas.openxmlformats.org/officeDocument/2006/relationships/image" Target="../media/image1101.png"/><Relationship Id="rId19" Type="http://schemas.openxmlformats.org/officeDocument/2006/relationships/customXml" Target="../ink/ink1062.xml"/><Relationship Id="rId14" Type="http://schemas.openxmlformats.org/officeDocument/2006/relationships/image" Target="../media/image1067.png"/><Relationship Id="rId30" Type="http://schemas.openxmlformats.org/officeDocument/2006/relationships/image" Target="../media/image1075.png"/><Relationship Id="rId35" Type="http://schemas.openxmlformats.org/officeDocument/2006/relationships/customXml" Target="../ink/ink1070.xml"/><Relationship Id="rId56" Type="http://schemas.openxmlformats.org/officeDocument/2006/relationships/image" Target="../media/image1088.png"/><Relationship Id="rId77" Type="http://schemas.openxmlformats.org/officeDocument/2006/relationships/customXml" Target="../ink/ink1091.xml"/><Relationship Id="rId100" Type="http://schemas.openxmlformats.org/officeDocument/2006/relationships/image" Target="../media/image1110.png"/><Relationship Id="rId8" Type="http://schemas.openxmlformats.org/officeDocument/2006/relationships/image" Target="../media/image1064.png"/><Relationship Id="rId51" Type="http://schemas.openxmlformats.org/officeDocument/2006/relationships/customXml" Target="../ink/ink1078.xml"/><Relationship Id="rId72" Type="http://schemas.openxmlformats.org/officeDocument/2006/relationships/image" Target="../media/image1096.png"/><Relationship Id="rId93" Type="http://schemas.openxmlformats.org/officeDocument/2006/relationships/customXml" Target="../ink/ink1099.xml"/><Relationship Id="rId98" Type="http://schemas.openxmlformats.org/officeDocument/2006/relationships/image" Target="../media/image1109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8.png"/><Relationship Id="rId21" Type="http://schemas.openxmlformats.org/officeDocument/2006/relationships/image" Target="../media/image1120.png"/><Relationship Id="rId63" Type="http://schemas.openxmlformats.org/officeDocument/2006/relationships/image" Target="../media/image1141.png"/><Relationship Id="rId159" Type="http://schemas.openxmlformats.org/officeDocument/2006/relationships/image" Target="../media/image1189.png"/><Relationship Id="rId170" Type="http://schemas.openxmlformats.org/officeDocument/2006/relationships/customXml" Target="../ink/ink1187.xml"/><Relationship Id="rId226" Type="http://schemas.openxmlformats.org/officeDocument/2006/relationships/customXml" Target="../ink/ink1215.xml"/><Relationship Id="rId268" Type="http://schemas.openxmlformats.org/officeDocument/2006/relationships/customXml" Target="../ink/ink1236.xml"/><Relationship Id="rId32" Type="http://schemas.openxmlformats.org/officeDocument/2006/relationships/customXml" Target="../ink/ink1118.xml"/><Relationship Id="rId74" Type="http://schemas.openxmlformats.org/officeDocument/2006/relationships/customXml" Target="../ink/ink1139.xml"/><Relationship Id="rId128" Type="http://schemas.openxmlformats.org/officeDocument/2006/relationships/customXml" Target="../ink/ink1166.xml"/><Relationship Id="rId5" Type="http://schemas.openxmlformats.org/officeDocument/2006/relationships/image" Target="../media/image1112.png"/><Relationship Id="rId181" Type="http://schemas.openxmlformats.org/officeDocument/2006/relationships/image" Target="../media/image1200.png"/><Relationship Id="rId237" Type="http://schemas.openxmlformats.org/officeDocument/2006/relationships/image" Target="../media/image1228.png"/><Relationship Id="rId279" Type="http://schemas.openxmlformats.org/officeDocument/2006/relationships/image" Target="../media/image1249.png"/><Relationship Id="rId43" Type="http://schemas.openxmlformats.org/officeDocument/2006/relationships/image" Target="../media/image1131.png"/><Relationship Id="rId139" Type="http://schemas.openxmlformats.org/officeDocument/2006/relationships/image" Target="../media/image1179.png"/><Relationship Id="rId85" Type="http://schemas.openxmlformats.org/officeDocument/2006/relationships/image" Target="../media/image1152.png"/><Relationship Id="rId150" Type="http://schemas.openxmlformats.org/officeDocument/2006/relationships/customXml" Target="../ink/ink1177.xml"/><Relationship Id="rId171" Type="http://schemas.openxmlformats.org/officeDocument/2006/relationships/image" Target="../media/image1195.png"/><Relationship Id="rId192" Type="http://schemas.openxmlformats.org/officeDocument/2006/relationships/customXml" Target="../ink/ink1198.xml"/><Relationship Id="rId206" Type="http://schemas.openxmlformats.org/officeDocument/2006/relationships/customXml" Target="../ink/ink1205.xml"/><Relationship Id="rId227" Type="http://schemas.openxmlformats.org/officeDocument/2006/relationships/image" Target="../media/image1223.png"/><Relationship Id="rId248" Type="http://schemas.openxmlformats.org/officeDocument/2006/relationships/customXml" Target="../ink/ink1226.xml"/><Relationship Id="rId269" Type="http://schemas.openxmlformats.org/officeDocument/2006/relationships/image" Target="../media/image1244.png"/><Relationship Id="rId12" Type="http://schemas.openxmlformats.org/officeDocument/2006/relationships/customXml" Target="../ink/ink1108.xml"/><Relationship Id="rId33" Type="http://schemas.openxmlformats.org/officeDocument/2006/relationships/image" Target="../media/image1126.png"/><Relationship Id="rId108" Type="http://schemas.openxmlformats.org/officeDocument/2006/relationships/customXml" Target="../ink/ink1156.xml"/><Relationship Id="rId129" Type="http://schemas.openxmlformats.org/officeDocument/2006/relationships/image" Target="../media/image1174.png"/><Relationship Id="rId280" Type="http://schemas.openxmlformats.org/officeDocument/2006/relationships/customXml" Target="../ink/ink1242.xml"/><Relationship Id="rId54" Type="http://schemas.openxmlformats.org/officeDocument/2006/relationships/customXml" Target="../ink/ink1129.xml"/><Relationship Id="rId75" Type="http://schemas.openxmlformats.org/officeDocument/2006/relationships/image" Target="../media/image1147.png"/><Relationship Id="rId96" Type="http://schemas.openxmlformats.org/officeDocument/2006/relationships/customXml" Target="../ink/ink1150.xml"/><Relationship Id="rId140" Type="http://schemas.openxmlformats.org/officeDocument/2006/relationships/customXml" Target="../ink/ink1172.xml"/><Relationship Id="rId161" Type="http://schemas.openxmlformats.org/officeDocument/2006/relationships/image" Target="../media/image1190.png"/><Relationship Id="rId182" Type="http://schemas.openxmlformats.org/officeDocument/2006/relationships/customXml" Target="../ink/ink1193.xml"/><Relationship Id="rId217" Type="http://schemas.openxmlformats.org/officeDocument/2006/relationships/image" Target="../media/image1218.png"/><Relationship Id="rId6" Type="http://schemas.openxmlformats.org/officeDocument/2006/relationships/customXml" Target="../ink/ink1105.xml"/><Relationship Id="rId238" Type="http://schemas.openxmlformats.org/officeDocument/2006/relationships/customXml" Target="../ink/ink1221.xml"/><Relationship Id="rId259" Type="http://schemas.openxmlformats.org/officeDocument/2006/relationships/image" Target="../media/image1239.png"/><Relationship Id="rId23" Type="http://schemas.openxmlformats.org/officeDocument/2006/relationships/image" Target="../media/image1121.png"/><Relationship Id="rId119" Type="http://schemas.openxmlformats.org/officeDocument/2006/relationships/image" Target="../media/image1169.png"/><Relationship Id="rId270" Type="http://schemas.openxmlformats.org/officeDocument/2006/relationships/customXml" Target="../ink/ink1237.xml"/><Relationship Id="rId44" Type="http://schemas.openxmlformats.org/officeDocument/2006/relationships/customXml" Target="../ink/ink1124.xml"/><Relationship Id="rId65" Type="http://schemas.openxmlformats.org/officeDocument/2006/relationships/image" Target="../media/image1142.png"/><Relationship Id="rId86" Type="http://schemas.openxmlformats.org/officeDocument/2006/relationships/customXml" Target="../ink/ink1145.xml"/><Relationship Id="rId130" Type="http://schemas.openxmlformats.org/officeDocument/2006/relationships/customXml" Target="../ink/ink1167.xml"/><Relationship Id="rId151" Type="http://schemas.openxmlformats.org/officeDocument/2006/relationships/image" Target="../media/image1185.png"/><Relationship Id="rId172" Type="http://schemas.openxmlformats.org/officeDocument/2006/relationships/customXml" Target="../ink/ink1188.xml"/><Relationship Id="rId193" Type="http://schemas.openxmlformats.org/officeDocument/2006/relationships/image" Target="../media/image1206.png"/><Relationship Id="rId207" Type="http://schemas.openxmlformats.org/officeDocument/2006/relationships/image" Target="../media/image1213.png"/><Relationship Id="rId228" Type="http://schemas.openxmlformats.org/officeDocument/2006/relationships/customXml" Target="../ink/ink1216.xml"/><Relationship Id="rId249" Type="http://schemas.openxmlformats.org/officeDocument/2006/relationships/image" Target="../media/image1234.png"/><Relationship Id="rId13" Type="http://schemas.openxmlformats.org/officeDocument/2006/relationships/image" Target="../media/image1116.png"/><Relationship Id="rId109" Type="http://schemas.openxmlformats.org/officeDocument/2006/relationships/image" Target="../media/image1164.png"/><Relationship Id="rId260" Type="http://schemas.openxmlformats.org/officeDocument/2006/relationships/customXml" Target="../ink/ink1232.xml"/><Relationship Id="rId281" Type="http://schemas.openxmlformats.org/officeDocument/2006/relationships/image" Target="../media/image1250.png"/><Relationship Id="rId34" Type="http://schemas.openxmlformats.org/officeDocument/2006/relationships/customXml" Target="../ink/ink1119.xml"/><Relationship Id="rId55" Type="http://schemas.openxmlformats.org/officeDocument/2006/relationships/image" Target="../media/image1137.png"/><Relationship Id="rId76" Type="http://schemas.openxmlformats.org/officeDocument/2006/relationships/customXml" Target="../ink/ink1140.xml"/><Relationship Id="rId97" Type="http://schemas.openxmlformats.org/officeDocument/2006/relationships/image" Target="../media/image1158.png"/><Relationship Id="rId120" Type="http://schemas.openxmlformats.org/officeDocument/2006/relationships/customXml" Target="../ink/ink1162.xml"/><Relationship Id="rId141" Type="http://schemas.openxmlformats.org/officeDocument/2006/relationships/image" Target="../media/image1180.png"/><Relationship Id="rId7" Type="http://schemas.openxmlformats.org/officeDocument/2006/relationships/image" Target="../media/image1113.png"/><Relationship Id="rId162" Type="http://schemas.openxmlformats.org/officeDocument/2006/relationships/customXml" Target="../ink/ink1183.xml"/><Relationship Id="rId183" Type="http://schemas.openxmlformats.org/officeDocument/2006/relationships/image" Target="../media/image1201.png"/><Relationship Id="rId218" Type="http://schemas.openxmlformats.org/officeDocument/2006/relationships/customXml" Target="../ink/ink1211.xml"/><Relationship Id="rId239" Type="http://schemas.openxmlformats.org/officeDocument/2006/relationships/image" Target="../media/image1229.png"/><Relationship Id="rId250" Type="http://schemas.openxmlformats.org/officeDocument/2006/relationships/customXml" Target="../ink/ink1227.xml"/><Relationship Id="rId271" Type="http://schemas.openxmlformats.org/officeDocument/2006/relationships/image" Target="../media/image1245.png"/><Relationship Id="rId24" Type="http://schemas.openxmlformats.org/officeDocument/2006/relationships/customXml" Target="../ink/ink1114.xml"/><Relationship Id="rId45" Type="http://schemas.openxmlformats.org/officeDocument/2006/relationships/image" Target="../media/image1132.png"/><Relationship Id="rId66" Type="http://schemas.openxmlformats.org/officeDocument/2006/relationships/customXml" Target="../ink/ink1135.xml"/><Relationship Id="rId87" Type="http://schemas.openxmlformats.org/officeDocument/2006/relationships/image" Target="../media/image1153.png"/><Relationship Id="rId110" Type="http://schemas.openxmlformats.org/officeDocument/2006/relationships/customXml" Target="../ink/ink1157.xml"/><Relationship Id="rId131" Type="http://schemas.openxmlformats.org/officeDocument/2006/relationships/image" Target="../media/image1175.png"/><Relationship Id="rId152" Type="http://schemas.openxmlformats.org/officeDocument/2006/relationships/customXml" Target="../ink/ink1178.xml"/><Relationship Id="rId173" Type="http://schemas.openxmlformats.org/officeDocument/2006/relationships/image" Target="../media/image1196.png"/><Relationship Id="rId194" Type="http://schemas.openxmlformats.org/officeDocument/2006/relationships/customXml" Target="../ink/ink1199.xml"/><Relationship Id="rId208" Type="http://schemas.openxmlformats.org/officeDocument/2006/relationships/customXml" Target="../ink/ink1206.xml"/><Relationship Id="rId229" Type="http://schemas.openxmlformats.org/officeDocument/2006/relationships/image" Target="../media/image1224.png"/><Relationship Id="rId240" Type="http://schemas.openxmlformats.org/officeDocument/2006/relationships/customXml" Target="../ink/ink1222.xml"/><Relationship Id="rId261" Type="http://schemas.openxmlformats.org/officeDocument/2006/relationships/image" Target="../media/image1240.png"/><Relationship Id="rId14" Type="http://schemas.openxmlformats.org/officeDocument/2006/relationships/customXml" Target="../ink/ink1109.xml"/><Relationship Id="rId35" Type="http://schemas.openxmlformats.org/officeDocument/2006/relationships/image" Target="../media/image1127.png"/><Relationship Id="rId56" Type="http://schemas.openxmlformats.org/officeDocument/2006/relationships/customXml" Target="../ink/ink1130.xml"/><Relationship Id="rId77" Type="http://schemas.openxmlformats.org/officeDocument/2006/relationships/image" Target="../media/image1148.png"/><Relationship Id="rId100" Type="http://schemas.openxmlformats.org/officeDocument/2006/relationships/customXml" Target="../ink/ink1152.xml"/><Relationship Id="rId282" Type="http://schemas.openxmlformats.org/officeDocument/2006/relationships/customXml" Target="../ink/ink1243.xml"/><Relationship Id="rId8" Type="http://schemas.openxmlformats.org/officeDocument/2006/relationships/customXml" Target="../ink/ink1106.xml"/><Relationship Id="rId98" Type="http://schemas.openxmlformats.org/officeDocument/2006/relationships/customXml" Target="../ink/ink1151.xml"/><Relationship Id="rId121" Type="http://schemas.openxmlformats.org/officeDocument/2006/relationships/image" Target="../media/image1170.png"/><Relationship Id="rId142" Type="http://schemas.openxmlformats.org/officeDocument/2006/relationships/customXml" Target="../ink/ink1173.xml"/><Relationship Id="rId163" Type="http://schemas.openxmlformats.org/officeDocument/2006/relationships/image" Target="../media/image1191.png"/><Relationship Id="rId184" Type="http://schemas.openxmlformats.org/officeDocument/2006/relationships/customXml" Target="../ink/ink1194.xml"/><Relationship Id="rId219" Type="http://schemas.openxmlformats.org/officeDocument/2006/relationships/image" Target="../media/image1219.png"/><Relationship Id="rId230" Type="http://schemas.openxmlformats.org/officeDocument/2006/relationships/customXml" Target="../ink/ink1217.xml"/><Relationship Id="rId251" Type="http://schemas.openxmlformats.org/officeDocument/2006/relationships/image" Target="../media/image1235.png"/><Relationship Id="rId25" Type="http://schemas.openxmlformats.org/officeDocument/2006/relationships/image" Target="../media/image1122.png"/><Relationship Id="rId46" Type="http://schemas.openxmlformats.org/officeDocument/2006/relationships/customXml" Target="../ink/ink1125.xml"/><Relationship Id="rId67" Type="http://schemas.openxmlformats.org/officeDocument/2006/relationships/image" Target="../media/image1143.png"/><Relationship Id="rId272" Type="http://schemas.openxmlformats.org/officeDocument/2006/relationships/customXml" Target="../ink/ink1238.xml"/><Relationship Id="rId88" Type="http://schemas.openxmlformats.org/officeDocument/2006/relationships/customXml" Target="../ink/ink1146.xml"/><Relationship Id="rId111" Type="http://schemas.openxmlformats.org/officeDocument/2006/relationships/image" Target="../media/image1165.png"/><Relationship Id="rId132" Type="http://schemas.openxmlformats.org/officeDocument/2006/relationships/customXml" Target="../ink/ink1168.xml"/><Relationship Id="rId153" Type="http://schemas.openxmlformats.org/officeDocument/2006/relationships/image" Target="../media/image1186.png"/><Relationship Id="rId174" Type="http://schemas.openxmlformats.org/officeDocument/2006/relationships/customXml" Target="../ink/ink1189.xml"/><Relationship Id="rId195" Type="http://schemas.openxmlformats.org/officeDocument/2006/relationships/image" Target="../media/image1207.png"/><Relationship Id="rId209" Type="http://schemas.openxmlformats.org/officeDocument/2006/relationships/image" Target="../media/image1214.png"/><Relationship Id="rId220" Type="http://schemas.openxmlformats.org/officeDocument/2006/relationships/customXml" Target="../ink/ink1212.xml"/><Relationship Id="rId241" Type="http://schemas.openxmlformats.org/officeDocument/2006/relationships/image" Target="../media/image1230.png"/><Relationship Id="rId15" Type="http://schemas.openxmlformats.org/officeDocument/2006/relationships/image" Target="../media/image1117.png"/><Relationship Id="rId36" Type="http://schemas.openxmlformats.org/officeDocument/2006/relationships/customXml" Target="../ink/ink1120.xml"/><Relationship Id="rId57" Type="http://schemas.openxmlformats.org/officeDocument/2006/relationships/image" Target="../media/image1138.png"/><Relationship Id="rId262" Type="http://schemas.openxmlformats.org/officeDocument/2006/relationships/customXml" Target="../ink/ink1233.xml"/><Relationship Id="rId283" Type="http://schemas.openxmlformats.org/officeDocument/2006/relationships/image" Target="../media/image1251.png"/><Relationship Id="rId78" Type="http://schemas.openxmlformats.org/officeDocument/2006/relationships/customXml" Target="../ink/ink1141.xml"/><Relationship Id="rId99" Type="http://schemas.openxmlformats.org/officeDocument/2006/relationships/image" Target="../media/image1159.png"/><Relationship Id="rId101" Type="http://schemas.openxmlformats.org/officeDocument/2006/relationships/image" Target="../media/image1160.png"/><Relationship Id="rId122" Type="http://schemas.openxmlformats.org/officeDocument/2006/relationships/customXml" Target="../ink/ink1163.xml"/><Relationship Id="rId143" Type="http://schemas.openxmlformats.org/officeDocument/2006/relationships/image" Target="../media/image1181.png"/><Relationship Id="rId164" Type="http://schemas.openxmlformats.org/officeDocument/2006/relationships/customXml" Target="../ink/ink1184.xml"/><Relationship Id="rId185" Type="http://schemas.openxmlformats.org/officeDocument/2006/relationships/image" Target="../media/image1202.png"/><Relationship Id="rId9" Type="http://schemas.openxmlformats.org/officeDocument/2006/relationships/image" Target="../media/image1114.png"/><Relationship Id="rId210" Type="http://schemas.openxmlformats.org/officeDocument/2006/relationships/customXml" Target="../ink/ink1207.xml"/><Relationship Id="rId26" Type="http://schemas.openxmlformats.org/officeDocument/2006/relationships/customXml" Target="../ink/ink1115.xml"/><Relationship Id="rId231" Type="http://schemas.openxmlformats.org/officeDocument/2006/relationships/image" Target="../media/image1225.png"/><Relationship Id="rId252" Type="http://schemas.openxmlformats.org/officeDocument/2006/relationships/customXml" Target="../ink/ink1228.xml"/><Relationship Id="rId273" Type="http://schemas.openxmlformats.org/officeDocument/2006/relationships/image" Target="../media/image1246.png"/><Relationship Id="rId47" Type="http://schemas.openxmlformats.org/officeDocument/2006/relationships/image" Target="../media/image1133.png"/><Relationship Id="rId68" Type="http://schemas.openxmlformats.org/officeDocument/2006/relationships/customXml" Target="../ink/ink1136.xml"/><Relationship Id="rId89" Type="http://schemas.openxmlformats.org/officeDocument/2006/relationships/image" Target="../media/image1154.png"/><Relationship Id="rId112" Type="http://schemas.openxmlformats.org/officeDocument/2006/relationships/customXml" Target="../ink/ink1158.xml"/><Relationship Id="rId133" Type="http://schemas.openxmlformats.org/officeDocument/2006/relationships/image" Target="../media/image1176.png"/><Relationship Id="rId154" Type="http://schemas.openxmlformats.org/officeDocument/2006/relationships/customXml" Target="../ink/ink1179.xml"/><Relationship Id="rId175" Type="http://schemas.openxmlformats.org/officeDocument/2006/relationships/image" Target="../media/image1197.png"/><Relationship Id="rId196" Type="http://schemas.openxmlformats.org/officeDocument/2006/relationships/customXml" Target="../ink/ink1200.xml"/><Relationship Id="rId200" Type="http://schemas.openxmlformats.org/officeDocument/2006/relationships/customXml" Target="../ink/ink1202.xml"/><Relationship Id="rId16" Type="http://schemas.openxmlformats.org/officeDocument/2006/relationships/customXml" Target="../ink/ink1110.xml"/><Relationship Id="rId221" Type="http://schemas.openxmlformats.org/officeDocument/2006/relationships/image" Target="../media/image1220.png"/><Relationship Id="rId242" Type="http://schemas.openxmlformats.org/officeDocument/2006/relationships/customXml" Target="../ink/ink1223.xml"/><Relationship Id="rId263" Type="http://schemas.openxmlformats.org/officeDocument/2006/relationships/image" Target="../media/image1241.png"/><Relationship Id="rId284" Type="http://schemas.openxmlformats.org/officeDocument/2006/relationships/customXml" Target="../ink/ink1244.xml"/><Relationship Id="rId37" Type="http://schemas.openxmlformats.org/officeDocument/2006/relationships/image" Target="../media/image1128.png"/><Relationship Id="rId58" Type="http://schemas.openxmlformats.org/officeDocument/2006/relationships/customXml" Target="../ink/ink1131.xml"/><Relationship Id="rId79" Type="http://schemas.openxmlformats.org/officeDocument/2006/relationships/image" Target="../media/image1149.png"/><Relationship Id="rId102" Type="http://schemas.openxmlformats.org/officeDocument/2006/relationships/customXml" Target="../ink/ink1153.xml"/><Relationship Id="rId123" Type="http://schemas.openxmlformats.org/officeDocument/2006/relationships/image" Target="../media/image1171.png"/><Relationship Id="rId144" Type="http://schemas.openxmlformats.org/officeDocument/2006/relationships/customXml" Target="../ink/ink1174.xml"/><Relationship Id="rId90" Type="http://schemas.openxmlformats.org/officeDocument/2006/relationships/customXml" Target="../ink/ink1147.xml"/><Relationship Id="rId165" Type="http://schemas.openxmlformats.org/officeDocument/2006/relationships/image" Target="../media/image1192.png"/><Relationship Id="rId186" Type="http://schemas.openxmlformats.org/officeDocument/2006/relationships/customXml" Target="../ink/ink1195.xml"/><Relationship Id="rId211" Type="http://schemas.openxmlformats.org/officeDocument/2006/relationships/image" Target="../media/image1215.png"/><Relationship Id="rId232" Type="http://schemas.openxmlformats.org/officeDocument/2006/relationships/customXml" Target="../ink/ink1218.xml"/><Relationship Id="rId253" Type="http://schemas.openxmlformats.org/officeDocument/2006/relationships/image" Target="../media/image1236.png"/><Relationship Id="rId274" Type="http://schemas.openxmlformats.org/officeDocument/2006/relationships/customXml" Target="../ink/ink1239.xml"/><Relationship Id="rId27" Type="http://schemas.openxmlformats.org/officeDocument/2006/relationships/image" Target="../media/image1123.png"/><Relationship Id="rId48" Type="http://schemas.openxmlformats.org/officeDocument/2006/relationships/customXml" Target="../ink/ink1126.xml"/><Relationship Id="rId69" Type="http://schemas.openxmlformats.org/officeDocument/2006/relationships/image" Target="../media/image1144.png"/><Relationship Id="rId113" Type="http://schemas.openxmlformats.org/officeDocument/2006/relationships/image" Target="../media/image1166.png"/><Relationship Id="rId134" Type="http://schemas.openxmlformats.org/officeDocument/2006/relationships/customXml" Target="../ink/ink1169.xml"/><Relationship Id="rId80" Type="http://schemas.openxmlformats.org/officeDocument/2006/relationships/customXml" Target="../ink/ink1142.xml"/><Relationship Id="rId155" Type="http://schemas.openxmlformats.org/officeDocument/2006/relationships/image" Target="../media/image1187.png"/><Relationship Id="rId176" Type="http://schemas.openxmlformats.org/officeDocument/2006/relationships/customXml" Target="../ink/ink1190.xml"/><Relationship Id="rId197" Type="http://schemas.openxmlformats.org/officeDocument/2006/relationships/image" Target="../media/image1208.png"/><Relationship Id="rId201" Type="http://schemas.openxmlformats.org/officeDocument/2006/relationships/image" Target="../media/image1210.png"/><Relationship Id="rId222" Type="http://schemas.openxmlformats.org/officeDocument/2006/relationships/customXml" Target="../ink/ink1213.xml"/><Relationship Id="rId243" Type="http://schemas.openxmlformats.org/officeDocument/2006/relationships/image" Target="../media/image1231.png"/><Relationship Id="rId264" Type="http://schemas.openxmlformats.org/officeDocument/2006/relationships/customXml" Target="../ink/ink1234.xml"/><Relationship Id="rId285" Type="http://schemas.openxmlformats.org/officeDocument/2006/relationships/image" Target="../media/image1252.png"/><Relationship Id="rId17" Type="http://schemas.openxmlformats.org/officeDocument/2006/relationships/image" Target="../media/image1118.png"/><Relationship Id="rId38" Type="http://schemas.openxmlformats.org/officeDocument/2006/relationships/customXml" Target="../ink/ink1121.xml"/><Relationship Id="rId59" Type="http://schemas.openxmlformats.org/officeDocument/2006/relationships/image" Target="../media/image1139.png"/><Relationship Id="rId103" Type="http://schemas.openxmlformats.org/officeDocument/2006/relationships/image" Target="../media/image1161.png"/><Relationship Id="rId124" Type="http://schemas.openxmlformats.org/officeDocument/2006/relationships/customXml" Target="../ink/ink1164.xml"/><Relationship Id="rId70" Type="http://schemas.openxmlformats.org/officeDocument/2006/relationships/customXml" Target="../ink/ink1137.xml"/><Relationship Id="rId91" Type="http://schemas.openxmlformats.org/officeDocument/2006/relationships/image" Target="../media/image1155.png"/><Relationship Id="rId145" Type="http://schemas.openxmlformats.org/officeDocument/2006/relationships/image" Target="../media/image1182.png"/><Relationship Id="rId166" Type="http://schemas.openxmlformats.org/officeDocument/2006/relationships/customXml" Target="../ink/ink1185.xml"/><Relationship Id="rId187" Type="http://schemas.openxmlformats.org/officeDocument/2006/relationships/image" Target="../media/image120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08.xml"/><Relationship Id="rId233" Type="http://schemas.openxmlformats.org/officeDocument/2006/relationships/image" Target="../media/image1226.png"/><Relationship Id="rId254" Type="http://schemas.openxmlformats.org/officeDocument/2006/relationships/customXml" Target="../ink/ink1229.xml"/><Relationship Id="rId28" Type="http://schemas.openxmlformats.org/officeDocument/2006/relationships/customXml" Target="../ink/ink1116.xml"/><Relationship Id="rId49" Type="http://schemas.openxmlformats.org/officeDocument/2006/relationships/image" Target="../media/image1134.png"/><Relationship Id="rId114" Type="http://schemas.openxmlformats.org/officeDocument/2006/relationships/customXml" Target="../ink/ink1159.xml"/><Relationship Id="rId275" Type="http://schemas.openxmlformats.org/officeDocument/2006/relationships/image" Target="../media/image1247.png"/><Relationship Id="rId60" Type="http://schemas.openxmlformats.org/officeDocument/2006/relationships/customXml" Target="../ink/ink1132.xml"/><Relationship Id="rId81" Type="http://schemas.openxmlformats.org/officeDocument/2006/relationships/image" Target="../media/image1150.png"/><Relationship Id="rId135" Type="http://schemas.openxmlformats.org/officeDocument/2006/relationships/image" Target="../media/image1177.png"/><Relationship Id="rId156" Type="http://schemas.openxmlformats.org/officeDocument/2006/relationships/customXml" Target="../ink/ink1180.xml"/><Relationship Id="rId177" Type="http://schemas.openxmlformats.org/officeDocument/2006/relationships/image" Target="../media/image1198.png"/><Relationship Id="rId198" Type="http://schemas.openxmlformats.org/officeDocument/2006/relationships/customXml" Target="../ink/ink1201.xml"/><Relationship Id="rId202" Type="http://schemas.openxmlformats.org/officeDocument/2006/relationships/customXml" Target="../ink/ink1203.xml"/><Relationship Id="rId223" Type="http://schemas.openxmlformats.org/officeDocument/2006/relationships/image" Target="../media/image1221.png"/><Relationship Id="rId244" Type="http://schemas.openxmlformats.org/officeDocument/2006/relationships/customXml" Target="../ink/ink1224.xml"/><Relationship Id="rId18" Type="http://schemas.openxmlformats.org/officeDocument/2006/relationships/customXml" Target="../ink/ink1111.xml"/><Relationship Id="rId39" Type="http://schemas.openxmlformats.org/officeDocument/2006/relationships/image" Target="../media/image1129.png"/><Relationship Id="rId265" Type="http://schemas.openxmlformats.org/officeDocument/2006/relationships/image" Target="../media/image1242.png"/><Relationship Id="rId50" Type="http://schemas.openxmlformats.org/officeDocument/2006/relationships/customXml" Target="../ink/ink1127.xml"/><Relationship Id="rId104" Type="http://schemas.openxmlformats.org/officeDocument/2006/relationships/customXml" Target="../ink/ink1154.xml"/><Relationship Id="rId125" Type="http://schemas.openxmlformats.org/officeDocument/2006/relationships/image" Target="../media/image1172.png"/><Relationship Id="rId146" Type="http://schemas.openxmlformats.org/officeDocument/2006/relationships/customXml" Target="../ink/ink1175.xml"/><Relationship Id="rId167" Type="http://schemas.openxmlformats.org/officeDocument/2006/relationships/image" Target="../media/image1193.png"/><Relationship Id="rId188" Type="http://schemas.openxmlformats.org/officeDocument/2006/relationships/customXml" Target="../ink/ink1196.xml"/><Relationship Id="rId71" Type="http://schemas.openxmlformats.org/officeDocument/2006/relationships/image" Target="../media/image1145.png"/><Relationship Id="rId92" Type="http://schemas.openxmlformats.org/officeDocument/2006/relationships/customXml" Target="../ink/ink1148.xml"/><Relationship Id="rId213" Type="http://schemas.openxmlformats.org/officeDocument/2006/relationships/image" Target="../media/image1216.png"/><Relationship Id="rId234" Type="http://schemas.openxmlformats.org/officeDocument/2006/relationships/customXml" Target="../ink/ink1219.xml"/><Relationship Id="rId2" Type="http://schemas.openxmlformats.org/officeDocument/2006/relationships/customXml" Target="../ink/ink1103.xml"/><Relationship Id="rId29" Type="http://schemas.openxmlformats.org/officeDocument/2006/relationships/image" Target="../media/image1124.png"/><Relationship Id="rId255" Type="http://schemas.openxmlformats.org/officeDocument/2006/relationships/image" Target="../media/image1237.png"/><Relationship Id="rId276" Type="http://schemas.openxmlformats.org/officeDocument/2006/relationships/customXml" Target="../ink/ink1240.xml"/><Relationship Id="rId40" Type="http://schemas.openxmlformats.org/officeDocument/2006/relationships/customXml" Target="../ink/ink1122.xml"/><Relationship Id="rId115" Type="http://schemas.openxmlformats.org/officeDocument/2006/relationships/image" Target="../media/image1167.png"/><Relationship Id="rId136" Type="http://schemas.openxmlformats.org/officeDocument/2006/relationships/customXml" Target="../ink/ink1170.xml"/><Relationship Id="rId157" Type="http://schemas.openxmlformats.org/officeDocument/2006/relationships/image" Target="../media/image1188.png"/><Relationship Id="rId178" Type="http://schemas.openxmlformats.org/officeDocument/2006/relationships/customXml" Target="../ink/ink1191.xml"/><Relationship Id="rId61" Type="http://schemas.openxmlformats.org/officeDocument/2006/relationships/image" Target="../media/image1140.png"/><Relationship Id="rId82" Type="http://schemas.openxmlformats.org/officeDocument/2006/relationships/customXml" Target="../ink/ink1143.xml"/><Relationship Id="rId199" Type="http://schemas.openxmlformats.org/officeDocument/2006/relationships/image" Target="../media/image1209.png"/><Relationship Id="rId203" Type="http://schemas.openxmlformats.org/officeDocument/2006/relationships/image" Target="../media/image1211.png"/><Relationship Id="rId19" Type="http://schemas.openxmlformats.org/officeDocument/2006/relationships/image" Target="../media/image1119.png"/><Relationship Id="rId224" Type="http://schemas.openxmlformats.org/officeDocument/2006/relationships/customXml" Target="../ink/ink1214.xml"/><Relationship Id="rId245" Type="http://schemas.openxmlformats.org/officeDocument/2006/relationships/image" Target="../media/image1232.png"/><Relationship Id="rId266" Type="http://schemas.openxmlformats.org/officeDocument/2006/relationships/customXml" Target="../ink/ink1235.xml"/><Relationship Id="rId30" Type="http://schemas.openxmlformats.org/officeDocument/2006/relationships/customXml" Target="../ink/ink1117.xml"/><Relationship Id="rId105" Type="http://schemas.openxmlformats.org/officeDocument/2006/relationships/image" Target="../media/image1162.png"/><Relationship Id="rId126" Type="http://schemas.openxmlformats.org/officeDocument/2006/relationships/customXml" Target="../ink/ink1165.xml"/><Relationship Id="rId147" Type="http://schemas.openxmlformats.org/officeDocument/2006/relationships/image" Target="../media/image1183.png"/><Relationship Id="rId168" Type="http://schemas.openxmlformats.org/officeDocument/2006/relationships/customXml" Target="../ink/ink1186.xml"/><Relationship Id="rId51" Type="http://schemas.openxmlformats.org/officeDocument/2006/relationships/image" Target="../media/image1135.png"/><Relationship Id="rId72" Type="http://schemas.openxmlformats.org/officeDocument/2006/relationships/customXml" Target="../ink/ink1138.xml"/><Relationship Id="rId93" Type="http://schemas.openxmlformats.org/officeDocument/2006/relationships/image" Target="../media/image1156.png"/><Relationship Id="rId189" Type="http://schemas.openxmlformats.org/officeDocument/2006/relationships/image" Target="../media/image1204.png"/><Relationship Id="rId3" Type="http://schemas.openxmlformats.org/officeDocument/2006/relationships/image" Target="../media/image1111.png"/><Relationship Id="rId214" Type="http://schemas.openxmlformats.org/officeDocument/2006/relationships/customXml" Target="../ink/ink1209.xml"/><Relationship Id="rId235" Type="http://schemas.openxmlformats.org/officeDocument/2006/relationships/image" Target="../media/image1227.png"/><Relationship Id="rId256" Type="http://schemas.openxmlformats.org/officeDocument/2006/relationships/customXml" Target="../ink/ink1230.xml"/><Relationship Id="rId277" Type="http://schemas.openxmlformats.org/officeDocument/2006/relationships/image" Target="../media/image1248.png"/><Relationship Id="rId116" Type="http://schemas.openxmlformats.org/officeDocument/2006/relationships/customXml" Target="../ink/ink1160.xml"/><Relationship Id="rId137" Type="http://schemas.openxmlformats.org/officeDocument/2006/relationships/image" Target="../media/image1178.png"/><Relationship Id="rId158" Type="http://schemas.openxmlformats.org/officeDocument/2006/relationships/customXml" Target="../ink/ink1181.xml"/><Relationship Id="rId20" Type="http://schemas.openxmlformats.org/officeDocument/2006/relationships/customXml" Target="../ink/ink1112.xml"/><Relationship Id="rId41" Type="http://schemas.openxmlformats.org/officeDocument/2006/relationships/image" Target="../media/image1130.png"/><Relationship Id="rId62" Type="http://schemas.openxmlformats.org/officeDocument/2006/relationships/customXml" Target="../ink/ink1133.xml"/><Relationship Id="rId83" Type="http://schemas.openxmlformats.org/officeDocument/2006/relationships/image" Target="../media/image1151.png"/><Relationship Id="rId179" Type="http://schemas.openxmlformats.org/officeDocument/2006/relationships/image" Target="../media/image1199.png"/><Relationship Id="rId190" Type="http://schemas.openxmlformats.org/officeDocument/2006/relationships/customXml" Target="../ink/ink1197.xml"/><Relationship Id="rId204" Type="http://schemas.openxmlformats.org/officeDocument/2006/relationships/customXml" Target="../ink/ink1204.xml"/><Relationship Id="rId225" Type="http://schemas.openxmlformats.org/officeDocument/2006/relationships/image" Target="../media/image1222.png"/><Relationship Id="rId246" Type="http://schemas.openxmlformats.org/officeDocument/2006/relationships/customXml" Target="../ink/ink1225.xml"/><Relationship Id="rId267" Type="http://schemas.openxmlformats.org/officeDocument/2006/relationships/image" Target="../media/image1243.png"/><Relationship Id="rId106" Type="http://schemas.openxmlformats.org/officeDocument/2006/relationships/customXml" Target="../ink/ink1155.xml"/><Relationship Id="rId127" Type="http://schemas.openxmlformats.org/officeDocument/2006/relationships/image" Target="../media/image1173.png"/><Relationship Id="rId10" Type="http://schemas.openxmlformats.org/officeDocument/2006/relationships/customXml" Target="../ink/ink1107.xml"/><Relationship Id="rId31" Type="http://schemas.openxmlformats.org/officeDocument/2006/relationships/image" Target="../media/image1125.png"/><Relationship Id="rId52" Type="http://schemas.openxmlformats.org/officeDocument/2006/relationships/customXml" Target="../ink/ink1128.xml"/><Relationship Id="rId73" Type="http://schemas.openxmlformats.org/officeDocument/2006/relationships/image" Target="../media/image1146.png"/><Relationship Id="rId94" Type="http://schemas.openxmlformats.org/officeDocument/2006/relationships/customXml" Target="../ink/ink1149.xml"/><Relationship Id="rId148" Type="http://schemas.openxmlformats.org/officeDocument/2006/relationships/customXml" Target="../ink/ink1176.xml"/><Relationship Id="rId169" Type="http://schemas.openxmlformats.org/officeDocument/2006/relationships/image" Target="../media/image1194.png"/><Relationship Id="rId4" Type="http://schemas.openxmlformats.org/officeDocument/2006/relationships/customXml" Target="../ink/ink1104.xml"/><Relationship Id="rId180" Type="http://schemas.openxmlformats.org/officeDocument/2006/relationships/customXml" Target="../ink/ink1192.xml"/><Relationship Id="rId215" Type="http://schemas.openxmlformats.org/officeDocument/2006/relationships/image" Target="../media/image1217.png"/><Relationship Id="rId236" Type="http://schemas.openxmlformats.org/officeDocument/2006/relationships/customXml" Target="../ink/ink1220.xml"/><Relationship Id="rId257" Type="http://schemas.openxmlformats.org/officeDocument/2006/relationships/image" Target="../media/image1238.png"/><Relationship Id="rId278" Type="http://schemas.openxmlformats.org/officeDocument/2006/relationships/customXml" Target="../ink/ink1241.xml"/><Relationship Id="rId42" Type="http://schemas.openxmlformats.org/officeDocument/2006/relationships/customXml" Target="../ink/ink1123.xml"/><Relationship Id="rId84" Type="http://schemas.openxmlformats.org/officeDocument/2006/relationships/customXml" Target="../ink/ink1144.xml"/><Relationship Id="rId138" Type="http://schemas.openxmlformats.org/officeDocument/2006/relationships/customXml" Target="../ink/ink1171.xml"/><Relationship Id="rId191" Type="http://schemas.openxmlformats.org/officeDocument/2006/relationships/image" Target="../media/image1205.png"/><Relationship Id="rId205" Type="http://schemas.openxmlformats.org/officeDocument/2006/relationships/image" Target="../media/image1212.png"/><Relationship Id="rId247" Type="http://schemas.openxmlformats.org/officeDocument/2006/relationships/image" Target="../media/image1233.png"/><Relationship Id="rId107" Type="http://schemas.openxmlformats.org/officeDocument/2006/relationships/image" Target="../media/image1163.png"/><Relationship Id="rId11" Type="http://schemas.openxmlformats.org/officeDocument/2006/relationships/image" Target="../media/image1115.png"/><Relationship Id="rId53" Type="http://schemas.openxmlformats.org/officeDocument/2006/relationships/image" Target="../media/image1136.png"/><Relationship Id="rId149" Type="http://schemas.openxmlformats.org/officeDocument/2006/relationships/image" Target="../media/image1184.png"/><Relationship Id="rId95" Type="http://schemas.openxmlformats.org/officeDocument/2006/relationships/image" Target="../media/image1157.png"/><Relationship Id="rId160" Type="http://schemas.openxmlformats.org/officeDocument/2006/relationships/customXml" Target="../ink/ink1182.xml"/><Relationship Id="rId216" Type="http://schemas.openxmlformats.org/officeDocument/2006/relationships/customXml" Target="../ink/ink1210.xml"/><Relationship Id="rId258" Type="http://schemas.openxmlformats.org/officeDocument/2006/relationships/customXml" Target="../ink/ink1231.xml"/><Relationship Id="rId22" Type="http://schemas.openxmlformats.org/officeDocument/2006/relationships/customXml" Target="../ink/ink1113.xml"/><Relationship Id="rId64" Type="http://schemas.openxmlformats.org/officeDocument/2006/relationships/customXml" Target="../ink/ink1134.xml"/><Relationship Id="rId118" Type="http://schemas.openxmlformats.org/officeDocument/2006/relationships/customXml" Target="../ink/ink11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02.xml"/><Relationship Id="rId21" Type="http://schemas.openxmlformats.org/officeDocument/2006/relationships/customXml" Target="../ink/ink1254.xml"/><Relationship Id="rId63" Type="http://schemas.openxmlformats.org/officeDocument/2006/relationships/customXml" Target="../ink/ink1275.xml"/><Relationship Id="rId159" Type="http://schemas.openxmlformats.org/officeDocument/2006/relationships/customXml" Target="../ink/ink1323.xml"/><Relationship Id="rId170" Type="http://schemas.openxmlformats.org/officeDocument/2006/relationships/image" Target="../media/image1337.png"/><Relationship Id="rId226" Type="http://schemas.openxmlformats.org/officeDocument/2006/relationships/image" Target="../media/image1365.png"/><Relationship Id="rId268" Type="http://schemas.openxmlformats.org/officeDocument/2006/relationships/image" Target="../media/image1386.png"/><Relationship Id="rId32" Type="http://schemas.openxmlformats.org/officeDocument/2006/relationships/image" Target="../media/image1268.png"/><Relationship Id="rId74" Type="http://schemas.openxmlformats.org/officeDocument/2006/relationships/image" Target="../media/image1289.png"/><Relationship Id="rId128" Type="http://schemas.openxmlformats.org/officeDocument/2006/relationships/image" Target="../media/image1316.png"/><Relationship Id="rId5" Type="http://schemas.openxmlformats.org/officeDocument/2006/relationships/customXml" Target="../ink/ink1246.xml"/><Relationship Id="rId181" Type="http://schemas.openxmlformats.org/officeDocument/2006/relationships/customXml" Target="../ink/ink1334.xml"/><Relationship Id="rId237" Type="http://schemas.openxmlformats.org/officeDocument/2006/relationships/customXml" Target="../ink/ink1362.xml"/><Relationship Id="rId279" Type="http://schemas.openxmlformats.org/officeDocument/2006/relationships/customXml" Target="../ink/ink1383.xml"/><Relationship Id="rId43" Type="http://schemas.openxmlformats.org/officeDocument/2006/relationships/customXml" Target="../ink/ink1265.xml"/><Relationship Id="rId139" Type="http://schemas.openxmlformats.org/officeDocument/2006/relationships/customXml" Target="../ink/ink1313.xml"/><Relationship Id="rId290" Type="http://schemas.openxmlformats.org/officeDocument/2006/relationships/image" Target="../media/image1397.png"/><Relationship Id="rId85" Type="http://schemas.openxmlformats.org/officeDocument/2006/relationships/customXml" Target="../ink/ink1286.xml"/><Relationship Id="rId150" Type="http://schemas.openxmlformats.org/officeDocument/2006/relationships/image" Target="../media/image1327.png"/><Relationship Id="rId192" Type="http://schemas.openxmlformats.org/officeDocument/2006/relationships/image" Target="../media/image1348.png"/><Relationship Id="rId206" Type="http://schemas.openxmlformats.org/officeDocument/2006/relationships/image" Target="../media/image1355.png"/><Relationship Id="rId248" Type="http://schemas.openxmlformats.org/officeDocument/2006/relationships/image" Target="../media/image1376.png"/><Relationship Id="rId269" Type="http://schemas.openxmlformats.org/officeDocument/2006/relationships/customXml" Target="../ink/ink1378.xml"/><Relationship Id="rId12" Type="http://schemas.openxmlformats.org/officeDocument/2006/relationships/image" Target="../media/image1258.png"/><Relationship Id="rId33" Type="http://schemas.openxmlformats.org/officeDocument/2006/relationships/customXml" Target="../ink/ink1260.xml"/><Relationship Id="rId108" Type="http://schemas.openxmlformats.org/officeDocument/2006/relationships/image" Target="../media/image1306.png"/><Relationship Id="rId129" Type="http://schemas.openxmlformats.org/officeDocument/2006/relationships/customXml" Target="../ink/ink1308.xml"/><Relationship Id="rId280" Type="http://schemas.openxmlformats.org/officeDocument/2006/relationships/image" Target="../media/image1392.png"/><Relationship Id="rId54" Type="http://schemas.openxmlformats.org/officeDocument/2006/relationships/image" Target="../media/image1279.png"/><Relationship Id="rId75" Type="http://schemas.openxmlformats.org/officeDocument/2006/relationships/customXml" Target="../ink/ink1281.xml"/><Relationship Id="rId96" Type="http://schemas.openxmlformats.org/officeDocument/2006/relationships/image" Target="../media/image1300.png"/><Relationship Id="rId140" Type="http://schemas.openxmlformats.org/officeDocument/2006/relationships/image" Target="../media/image1322.png"/><Relationship Id="rId161" Type="http://schemas.openxmlformats.org/officeDocument/2006/relationships/customXml" Target="../ink/ink1324.xml"/><Relationship Id="rId182" Type="http://schemas.openxmlformats.org/officeDocument/2006/relationships/image" Target="../media/image1343.png"/><Relationship Id="rId217" Type="http://schemas.openxmlformats.org/officeDocument/2006/relationships/customXml" Target="../ink/ink1352.xml"/><Relationship Id="rId6" Type="http://schemas.openxmlformats.org/officeDocument/2006/relationships/image" Target="../media/image1255.png"/><Relationship Id="rId238" Type="http://schemas.openxmlformats.org/officeDocument/2006/relationships/image" Target="../media/image1371.png"/><Relationship Id="rId259" Type="http://schemas.openxmlformats.org/officeDocument/2006/relationships/customXml" Target="../ink/ink1373.xml"/><Relationship Id="rId23" Type="http://schemas.openxmlformats.org/officeDocument/2006/relationships/customXml" Target="../ink/ink1255.xml"/><Relationship Id="rId119" Type="http://schemas.openxmlformats.org/officeDocument/2006/relationships/customXml" Target="../ink/ink1303.xml"/><Relationship Id="rId270" Type="http://schemas.openxmlformats.org/officeDocument/2006/relationships/image" Target="../media/image1387.png"/><Relationship Id="rId44" Type="http://schemas.openxmlformats.org/officeDocument/2006/relationships/image" Target="../media/image1274.png"/><Relationship Id="rId65" Type="http://schemas.openxmlformats.org/officeDocument/2006/relationships/customXml" Target="../ink/ink1276.xml"/><Relationship Id="rId86" Type="http://schemas.openxmlformats.org/officeDocument/2006/relationships/image" Target="../media/image1295.png"/><Relationship Id="rId130" Type="http://schemas.openxmlformats.org/officeDocument/2006/relationships/image" Target="../media/image1317.png"/><Relationship Id="rId151" Type="http://schemas.openxmlformats.org/officeDocument/2006/relationships/customXml" Target="../ink/ink1319.xml"/><Relationship Id="rId172" Type="http://schemas.openxmlformats.org/officeDocument/2006/relationships/image" Target="../media/image1338.png"/><Relationship Id="rId193" Type="http://schemas.openxmlformats.org/officeDocument/2006/relationships/customXml" Target="../ink/ink1340.xml"/><Relationship Id="rId207" Type="http://schemas.openxmlformats.org/officeDocument/2006/relationships/customXml" Target="../ink/ink1347.xml"/><Relationship Id="rId228" Type="http://schemas.openxmlformats.org/officeDocument/2006/relationships/image" Target="../media/image1366.png"/><Relationship Id="rId249" Type="http://schemas.openxmlformats.org/officeDocument/2006/relationships/customXml" Target="../ink/ink1368.xml"/><Relationship Id="rId13" Type="http://schemas.openxmlformats.org/officeDocument/2006/relationships/customXml" Target="../ink/ink1250.xml"/><Relationship Id="rId109" Type="http://schemas.openxmlformats.org/officeDocument/2006/relationships/customXml" Target="../ink/ink1298.xml"/><Relationship Id="rId260" Type="http://schemas.openxmlformats.org/officeDocument/2006/relationships/image" Target="../media/image1382.png"/><Relationship Id="rId281" Type="http://schemas.openxmlformats.org/officeDocument/2006/relationships/customXml" Target="../ink/ink1384.xml"/><Relationship Id="rId34" Type="http://schemas.openxmlformats.org/officeDocument/2006/relationships/image" Target="../media/image1269.png"/><Relationship Id="rId55" Type="http://schemas.openxmlformats.org/officeDocument/2006/relationships/customXml" Target="../ink/ink1271.xml"/><Relationship Id="rId76" Type="http://schemas.openxmlformats.org/officeDocument/2006/relationships/image" Target="../media/image1290.png"/><Relationship Id="rId97" Type="http://schemas.openxmlformats.org/officeDocument/2006/relationships/customXml" Target="../ink/ink1292.xml"/><Relationship Id="rId120" Type="http://schemas.openxmlformats.org/officeDocument/2006/relationships/image" Target="../media/image1312.png"/><Relationship Id="rId141" Type="http://schemas.openxmlformats.org/officeDocument/2006/relationships/customXml" Target="../ink/ink1314.xml"/><Relationship Id="rId7" Type="http://schemas.openxmlformats.org/officeDocument/2006/relationships/customXml" Target="../ink/ink1247.xml"/><Relationship Id="rId162" Type="http://schemas.openxmlformats.org/officeDocument/2006/relationships/image" Target="../media/image1333.png"/><Relationship Id="rId183" Type="http://schemas.openxmlformats.org/officeDocument/2006/relationships/customXml" Target="../ink/ink1335.xml"/><Relationship Id="rId218" Type="http://schemas.openxmlformats.org/officeDocument/2006/relationships/image" Target="../media/image1361.png"/><Relationship Id="rId239" Type="http://schemas.openxmlformats.org/officeDocument/2006/relationships/customXml" Target="../ink/ink1363.xml"/><Relationship Id="rId250" Type="http://schemas.openxmlformats.org/officeDocument/2006/relationships/image" Target="../media/image1377.png"/><Relationship Id="rId271" Type="http://schemas.openxmlformats.org/officeDocument/2006/relationships/customXml" Target="../ink/ink1379.xml"/><Relationship Id="rId24" Type="http://schemas.openxmlformats.org/officeDocument/2006/relationships/image" Target="../media/image1264.png"/><Relationship Id="rId45" Type="http://schemas.openxmlformats.org/officeDocument/2006/relationships/customXml" Target="../ink/ink1266.xml"/><Relationship Id="rId66" Type="http://schemas.openxmlformats.org/officeDocument/2006/relationships/image" Target="../media/image1285.png"/><Relationship Id="rId87" Type="http://schemas.openxmlformats.org/officeDocument/2006/relationships/customXml" Target="../ink/ink1287.xml"/><Relationship Id="rId110" Type="http://schemas.openxmlformats.org/officeDocument/2006/relationships/image" Target="../media/image1307.png"/><Relationship Id="rId131" Type="http://schemas.openxmlformats.org/officeDocument/2006/relationships/customXml" Target="../ink/ink1309.xml"/><Relationship Id="rId152" Type="http://schemas.openxmlformats.org/officeDocument/2006/relationships/image" Target="../media/image1328.png"/><Relationship Id="rId173" Type="http://schemas.openxmlformats.org/officeDocument/2006/relationships/customXml" Target="../ink/ink1330.xml"/><Relationship Id="rId194" Type="http://schemas.openxmlformats.org/officeDocument/2006/relationships/image" Target="../media/image1349.png"/><Relationship Id="rId208" Type="http://schemas.openxmlformats.org/officeDocument/2006/relationships/image" Target="../media/image1356.png"/><Relationship Id="rId229" Type="http://schemas.openxmlformats.org/officeDocument/2006/relationships/customXml" Target="../ink/ink1358.xml"/><Relationship Id="rId240" Type="http://schemas.openxmlformats.org/officeDocument/2006/relationships/image" Target="../media/image1372.png"/><Relationship Id="rId261" Type="http://schemas.openxmlformats.org/officeDocument/2006/relationships/customXml" Target="../ink/ink1374.xml"/><Relationship Id="rId14" Type="http://schemas.openxmlformats.org/officeDocument/2006/relationships/image" Target="../media/image1259.png"/><Relationship Id="rId35" Type="http://schemas.openxmlformats.org/officeDocument/2006/relationships/customXml" Target="../ink/ink1261.xml"/><Relationship Id="rId56" Type="http://schemas.openxmlformats.org/officeDocument/2006/relationships/image" Target="../media/image1280.png"/><Relationship Id="rId77" Type="http://schemas.openxmlformats.org/officeDocument/2006/relationships/customXml" Target="../ink/ink1282.xml"/><Relationship Id="rId100" Type="http://schemas.openxmlformats.org/officeDocument/2006/relationships/image" Target="../media/image1302.png"/><Relationship Id="rId282" Type="http://schemas.openxmlformats.org/officeDocument/2006/relationships/image" Target="../media/image1393.png"/><Relationship Id="rId8" Type="http://schemas.openxmlformats.org/officeDocument/2006/relationships/image" Target="../media/image1256.png"/><Relationship Id="rId98" Type="http://schemas.openxmlformats.org/officeDocument/2006/relationships/image" Target="../media/image1301.png"/><Relationship Id="rId121" Type="http://schemas.openxmlformats.org/officeDocument/2006/relationships/customXml" Target="../ink/ink1304.xml"/><Relationship Id="rId142" Type="http://schemas.openxmlformats.org/officeDocument/2006/relationships/image" Target="../media/image1323.png"/><Relationship Id="rId163" Type="http://schemas.openxmlformats.org/officeDocument/2006/relationships/customXml" Target="../ink/ink1325.xml"/><Relationship Id="rId184" Type="http://schemas.openxmlformats.org/officeDocument/2006/relationships/image" Target="../media/image1344.png"/><Relationship Id="rId219" Type="http://schemas.openxmlformats.org/officeDocument/2006/relationships/customXml" Target="../ink/ink1353.xml"/><Relationship Id="rId230" Type="http://schemas.openxmlformats.org/officeDocument/2006/relationships/image" Target="../media/image1367.png"/><Relationship Id="rId251" Type="http://schemas.openxmlformats.org/officeDocument/2006/relationships/customXml" Target="../ink/ink1369.xml"/><Relationship Id="rId25" Type="http://schemas.openxmlformats.org/officeDocument/2006/relationships/customXml" Target="../ink/ink1256.xml"/><Relationship Id="rId46" Type="http://schemas.openxmlformats.org/officeDocument/2006/relationships/image" Target="../media/image1275.png"/><Relationship Id="rId67" Type="http://schemas.openxmlformats.org/officeDocument/2006/relationships/customXml" Target="../ink/ink1277.xml"/><Relationship Id="rId272" Type="http://schemas.openxmlformats.org/officeDocument/2006/relationships/image" Target="../media/image1388.png"/><Relationship Id="rId88" Type="http://schemas.openxmlformats.org/officeDocument/2006/relationships/image" Target="../media/image1296.png"/><Relationship Id="rId111" Type="http://schemas.openxmlformats.org/officeDocument/2006/relationships/customXml" Target="../ink/ink1299.xml"/><Relationship Id="rId132" Type="http://schemas.openxmlformats.org/officeDocument/2006/relationships/image" Target="../media/image1318.png"/><Relationship Id="rId153" Type="http://schemas.openxmlformats.org/officeDocument/2006/relationships/customXml" Target="../ink/ink1320.xml"/><Relationship Id="rId174" Type="http://schemas.openxmlformats.org/officeDocument/2006/relationships/image" Target="../media/image1339.png"/><Relationship Id="rId195" Type="http://schemas.openxmlformats.org/officeDocument/2006/relationships/customXml" Target="../ink/ink1341.xml"/><Relationship Id="rId209" Type="http://schemas.openxmlformats.org/officeDocument/2006/relationships/customXml" Target="../ink/ink1348.xml"/><Relationship Id="rId220" Type="http://schemas.openxmlformats.org/officeDocument/2006/relationships/image" Target="../media/image1362.png"/><Relationship Id="rId241" Type="http://schemas.openxmlformats.org/officeDocument/2006/relationships/customXml" Target="../ink/ink1364.xml"/><Relationship Id="rId15" Type="http://schemas.openxmlformats.org/officeDocument/2006/relationships/customXml" Target="../ink/ink1251.xml"/><Relationship Id="rId36" Type="http://schemas.openxmlformats.org/officeDocument/2006/relationships/image" Target="../media/image1270.png"/><Relationship Id="rId57" Type="http://schemas.openxmlformats.org/officeDocument/2006/relationships/customXml" Target="../ink/ink1272.xml"/><Relationship Id="rId262" Type="http://schemas.openxmlformats.org/officeDocument/2006/relationships/image" Target="../media/image1383.png"/><Relationship Id="rId283" Type="http://schemas.openxmlformats.org/officeDocument/2006/relationships/customXml" Target="../ink/ink1385.xml"/><Relationship Id="rId78" Type="http://schemas.openxmlformats.org/officeDocument/2006/relationships/image" Target="../media/image1291.png"/><Relationship Id="rId99" Type="http://schemas.openxmlformats.org/officeDocument/2006/relationships/customXml" Target="../ink/ink1293.xml"/><Relationship Id="rId101" Type="http://schemas.openxmlformats.org/officeDocument/2006/relationships/customXml" Target="../ink/ink1294.xml"/><Relationship Id="rId122" Type="http://schemas.openxmlformats.org/officeDocument/2006/relationships/image" Target="../media/image1313.png"/><Relationship Id="rId143" Type="http://schemas.openxmlformats.org/officeDocument/2006/relationships/customXml" Target="../ink/ink1315.xml"/><Relationship Id="rId164" Type="http://schemas.openxmlformats.org/officeDocument/2006/relationships/image" Target="../media/image1334.png"/><Relationship Id="rId185" Type="http://schemas.openxmlformats.org/officeDocument/2006/relationships/customXml" Target="../ink/ink1336.xml"/><Relationship Id="rId9" Type="http://schemas.openxmlformats.org/officeDocument/2006/relationships/customXml" Target="../ink/ink1248.xml"/><Relationship Id="rId210" Type="http://schemas.openxmlformats.org/officeDocument/2006/relationships/image" Target="../media/image1357.png"/><Relationship Id="rId26" Type="http://schemas.openxmlformats.org/officeDocument/2006/relationships/image" Target="../media/image1265.png"/><Relationship Id="rId231" Type="http://schemas.openxmlformats.org/officeDocument/2006/relationships/customXml" Target="../ink/ink1359.xml"/><Relationship Id="rId252" Type="http://schemas.openxmlformats.org/officeDocument/2006/relationships/image" Target="../media/image1378.png"/><Relationship Id="rId273" Type="http://schemas.openxmlformats.org/officeDocument/2006/relationships/customXml" Target="../ink/ink1380.xml"/><Relationship Id="rId47" Type="http://schemas.openxmlformats.org/officeDocument/2006/relationships/customXml" Target="../ink/ink1267.xml"/><Relationship Id="rId68" Type="http://schemas.openxmlformats.org/officeDocument/2006/relationships/image" Target="../media/image1286.png"/><Relationship Id="rId89" Type="http://schemas.openxmlformats.org/officeDocument/2006/relationships/customXml" Target="../ink/ink1288.xml"/><Relationship Id="rId112" Type="http://schemas.openxmlformats.org/officeDocument/2006/relationships/image" Target="../media/image1308.png"/><Relationship Id="rId133" Type="http://schemas.openxmlformats.org/officeDocument/2006/relationships/customXml" Target="../ink/ink1310.xml"/><Relationship Id="rId154" Type="http://schemas.openxmlformats.org/officeDocument/2006/relationships/image" Target="../media/image1329.png"/><Relationship Id="rId175" Type="http://schemas.openxmlformats.org/officeDocument/2006/relationships/customXml" Target="../ink/ink1331.xml"/><Relationship Id="rId196" Type="http://schemas.openxmlformats.org/officeDocument/2006/relationships/image" Target="../media/image1350.png"/><Relationship Id="rId200" Type="http://schemas.openxmlformats.org/officeDocument/2006/relationships/image" Target="../media/image1352.png"/><Relationship Id="rId16" Type="http://schemas.openxmlformats.org/officeDocument/2006/relationships/image" Target="../media/image1260.png"/><Relationship Id="rId221" Type="http://schemas.openxmlformats.org/officeDocument/2006/relationships/customXml" Target="../ink/ink1354.xml"/><Relationship Id="rId242" Type="http://schemas.openxmlformats.org/officeDocument/2006/relationships/image" Target="../media/image1373.png"/><Relationship Id="rId263" Type="http://schemas.openxmlformats.org/officeDocument/2006/relationships/customXml" Target="../ink/ink1375.xml"/><Relationship Id="rId284" Type="http://schemas.openxmlformats.org/officeDocument/2006/relationships/image" Target="../media/image1394.png"/><Relationship Id="rId37" Type="http://schemas.openxmlformats.org/officeDocument/2006/relationships/customXml" Target="../ink/ink1262.xml"/><Relationship Id="rId58" Type="http://schemas.openxmlformats.org/officeDocument/2006/relationships/image" Target="../media/image1281.png"/><Relationship Id="rId79" Type="http://schemas.openxmlformats.org/officeDocument/2006/relationships/customXml" Target="../ink/ink1283.xml"/><Relationship Id="rId102" Type="http://schemas.openxmlformats.org/officeDocument/2006/relationships/image" Target="../media/image1303.png"/><Relationship Id="rId123" Type="http://schemas.openxmlformats.org/officeDocument/2006/relationships/customXml" Target="../ink/ink1305.xml"/><Relationship Id="rId144" Type="http://schemas.openxmlformats.org/officeDocument/2006/relationships/image" Target="../media/image1324.png"/><Relationship Id="rId90" Type="http://schemas.openxmlformats.org/officeDocument/2006/relationships/image" Target="../media/image1297.png"/><Relationship Id="rId165" Type="http://schemas.openxmlformats.org/officeDocument/2006/relationships/customXml" Target="../ink/ink1326.xml"/><Relationship Id="rId186" Type="http://schemas.openxmlformats.org/officeDocument/2006/relationships/image" Target="../media/image1345.png"/><Relationship Id="rId211" Type="http://schemas.openxmlformats.org/officeDocument/2006/relationships/customXml" Target="../ink/ink1349.xml"/><Relationship Id="rId232" Type="http://schemas.openxmlformats.org/officeDocument/2006/relationships/image" Target="../media/image1368.png"/><Relationship Id="rId253" Type="http://schemas.openxmlformats.org/officeDocument/2006/relationships/customXml" Target="../ink/ink1370.xml"/><Relationship Id="rId274" Type="http://schemas.openxmlformats.org/officeDocument/2006/relationships/image" Target="../media/image1389.png"/><Relationship Id="rId27" Type="http://schemas.openxmlformats.org/officeDocument/2006/relationships/customXml" Target="../ink/ink1257.xml"/><Relationship Id="rId48" Type="http://schemas.openxmlformats.org/officeDocument/2006/relationships/image" Target="../media/image1276.png"/><Relationship Id="rId69" Type="http://schemas.openxmlformats.org/officeDocument/2006/relationships/customXml" Target="../ink/ink1278.xml"/><Relationship Id="rId113" Type="http://schemas.openxmlformats.org/officeDocument/2006/relationships/customXml" Target="../ink/ink1300.xml"/><Relationship Id="rId134" Type="http://schemas.openxmlformats.org/officeDocument/2006/relationships/image" Target="../media/image1319.png"/><Relationship Id="rId80" Type="http://schemas.openxmlformats.org/officeDocument/2006/relationships/image" Target="../media/image1292.png"/><Relationship Id="rId155" Type="http://schemas.openxmlformats.org/officeDocument/2006/relationships/customXml" Target="../ink/ink1321.xml"/><Relationship Id="rId176" Type="http://schemas.openxmlformats.org/officeDocument/2006/relationships/image" Target="../media/image1340.png"/><Relationship Id="rId197" Type="http://schemas.openxmlformats.org/officeDocument/2006/relationships/customXml" Target="../ink/ink1342.xml"/><Relationship Id="rId201" Type="http://schemas.openxmlformats.org/officeDocument/2006/relationships/customXml" Target="../ink/ink1344.xml"/><Relationship Id="rId222" Type="http://schemas.openxmlformats.org/officeDocument/2006/relationships/image" Target="../media/image1363.png"/><Relationship Id="rId243" Type="http://schemas.openxmlformats.org/officeDocument/2006/relationships/customXml" Target="../ink/ink1365.xml"/><Relationship Id="rId264" Type="http://schemas.openxmlformats.org/officeDocument/2006/relationships/image" Target="../media/image1384.png"/><Relationship Id="rId285" Type="http://schemas.openxmlformats.org/officeDocument/2006/relationships/customXml" Target="../ink/ink1386.xml"/><Relationship Id="rId17" Type="http://schemas.openxmlformats.org/officeDocument/2006/relationships/customXml" Target="../ink/ink1252.xml"/><Relationship Id="rId38" Type="http://schemas.openxmlformats.org/officeDocument/2006/relationships/image" Target="../media/image1271.png"/><Relationship Id="rId59" Type="http://schemas.openxmlformats.org/officeDocument/2006/relationships/customXml" Target="../ink/ink1273.xml"/><Relationship Id="rId103" Type="http://schemas.openxmlformats.org/officeDocument/2006/relationships/customXml" Target="../ink/ink1295.xml"/><Relationship Id="rId124" Type="http://schemas.openxmlformats.org/officeDocument/2006/relationships/image" Target="../media/image1314.png"/><Relationship Id="rId70" Type="http://schemas.openxmlformats.org/officeDocument/2006/relationships/image" Target="../media/image1287.png"/><Relationship Id="rId91" Type="http://schemas.openxmlformats.org/officeDocument/2006/relationships/customXml" Target="../ink/ink1289.xml"/><Relationship Id="rId145" Type="http://schemas.openxmlformats.org/officeDocument/2006/relationships/customXml" Target="../ink/ink1316.xml"/><Relationship Id="rId166" Type="http://schemas.openxmlformats.org/officeDocument/2006/relationships/image" Target="../media/image1335.png"/><Relationship Id="rId187" Type="http://schemas.openxmlformats.org/officeDocument/2006/relationships/customXml" Target="../ink/ink1337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358.png"/><Relationship Id="rId233" Type="http://schemas.openxmlformats.org/officeDocument/2006/relationships/customXml" Target="../ink/ink1360.xml"/><Relationship Id="rId254" Type="http://schemas.openxmlformats.org/officeDocument/2006/relationships/image" Target="../media/image1379.png"/><Relationship Id="rId28" Type="http://schemas.openxmlformats.org/officeDocument/2006/relationships/image" Target="../media/image1266.png"/><Relationship Id="rId49" Type="http://schemas.openxmlformats.org/officeDocument/2006/relationships/customXml" Target="../ink/ink1268.xml"/><Relationship Id="rId114" Type="http://schemas.openxmlformats.org/officeDocument/2006/relationships/image" Target="../media/image1309.png"/><Relationship Id="rId275" Type="http://schemas.openxmlformats.org/officeDocument/2006/relationships/customXml" Target="../ink/ink1381.xml"/><Relationship Id="rId60" Type="http://schemas.openxmlformats.org/officeDocument/2006/relationships/image" Target="../media/image1282.png"/><Relationship Id="rId81" Type="http://schemas.openxmlformats.org/officeDocument/2006/relationships/customXml" Target="../ink/ink1284.xml"/><Relationship Id="rId135" Type="http://schemas.openxmlformats.org/officeDocument/2006/relationships/customXml" Target="../ink/ink1311.xml"/><Relationship Id="rId156" Type="http://schemas.openxmlformats.org/officeDocument/2006/relationships/image" Target="../media/image1330.png"/><Relationship Id="rId177" Type="http://schemas.openxmlformats.org/officeDocument/2006/relationships/customXml" Target="../ink/ink1332.xml"/><Relationship Id="rId198" Type="http://schemas.openxmlformats.org/officeDocument/2006/relationships/image" Target="../media/image1351.png"/><Relationship Id="rId202" Type="http://schemas.openxmlformats.org/officeDocument/2006/relationships/image" Target="../media/image1353.png"/><Relationship Id="rId223" Type="http://schemas.openxmlformats.org/officeDocument/2006/relationships/customXml" Target="../ink/ink1355.xml"/><Relationship Id="rId244" Type="http://schemas.openxmlformats.org/officeDocument/2006/relationships/image" Target="../media/image1374.png"/><Relationship Id="rId18" Type="http://schemas.openxmlformats.org/officeDocument/2006/relationships/image" Target="../media/image1261.png"/><Relationship Id="rId39" Type="http://schemas.openxmlformats.org/officeDocument/2006/relationships/customXml" Target="../ink/ink1263.xml"/><Relationship Id="rId265" Type="http://schemas.openxmlformats.org/officeDocument/2006/relationships/customXml" Target="../ink/ink1376.xml"/><Relationship Id="rId286" Type="http://schemas.openxmlformats.org/officeDocument/2006/relationships/image" Target="../media/image1395.png"/><Relationship Id="rId50" Type="http://schemas.openxmlformats.org/officeDocument/2006/relationships/image" Target="../media/image1277.png"/><Relationship Id="rId104" Type="http://schemas.openxmlformats.org/officeDocument/2006/relationships/image" Target="../media/image1304.png"/><Relationship Id="rId125" Type="http://schemas.openxmlformats.org/officeDocument/2006/relationships/customXml" Target="../ink/ink1306.xml"/><Relationship Id="rId146" Type="http://schemas.openxmlformats.org/officeDocument/2006/relationships/image" Target="../media/image1325.png"/><Relationship Id="rId167" Type="http://schemas.openxmlformats.org/officeDocument/2006/relationships/customXml" Target="../ink/ink1327.xml"/><Relationship Id="rId188" Type="http://schemas.openxmlformats.org/officeDocument/2006/relationships/image" Target="../media/image1346.png"/><Relationship Id="rId71" Type="http://schemas.openxmlformats.org/officeDocument/2006/relationships/customXml" Target="../ink/ink1279.xml"/><Relationship Id="rId92" Type="http://schemas.openxmlformats.org/officeDocument/2006/relationships/image" Target="../media/image1298.png"/><Relationship Id="rId213" Type="http://schemas.openxmlformats.org/officeDocument/2006/relationships/customXml" Target="../ink/ink1350.xml"/><Relationship Id="rId234" Type="http://schemas.openxmlformats.org/officeDocument/2006/relationships/image" Target="../media/image1369.png"/><Relationship Id="rId2" Type="http://schemas.openxmlformats.org/officeDocument/2006/relationships/image" Target="../media/image1253.png"/><Relationship Id="rId29" Type="http://schemas.openxmlformats.org/officeDocument/2006/relationships/customXml" Target="../ink/ink1258.xml"/><Relationship Id="rId255" Type="http://schemas.openxmlformats.org/officeDocument/2006/relationships/customXml" Target="../ink/ink1371.xml"/><Relationship Id="rId276" Type="http://schemas.openxmlformats.org/officeDocument/2006/relationships/image" Target="../media/image1390.png"/><Relationship Id="rId40" Type="http://schemas.openxmlformats.org/officeDocument/2006/relationships/image" Target="../media/image1272.png"/><Relationship Id="rId115" Type="http://schemas.openxmlformats.org/officeDocument/2006/relationships/customXml" Target="../ink/ink1301.xml"/><Relationship Id="rId136" Type="http://schemas.openxmlformats.org/officeDocument/2006/relationships/image" Target="../media/image1320.png"/><Relationship Id="rId157" Type="http://schemas.openxmlformats.org/officeDocument/2006/relationships/customXml" Target="../ink/ink1322.xml"/><Relationship Id="rId178" Type="http://schemas.openxmlformats.org/officeDocument/2006/relationships/image" Target="../media/image1341.png"/><Relationship Id="rId61" Type="http://schemas.openxmlformats.org/officeDocument/2006/relationships/customXml" Target="../ink/ink1274.xml"/><Relationship Id="rId82" Type="http://schemas.openxmlformats.org/officeDocument/2006/relationships/image" Target="../media/image1293.png"/><Relationship Id="rId199" Type="http://schemas.openxmlformats.org/officeDocument/2006/relationships/customXml" Target="../ink/ink1343.xml"/><Relationship Id="rId203" Type="http://schemas.openxmlformats.org/officeDocument/2006/relationships/customXml" Target="../ink/ink1345.xml"/><Relationship Id="rId19" Type="http://schemas.openxmlformats.org/officeDocument/2006/relationships/customXml" Target="../ink/ink1253.xml"/><Relationship Id="rId224" Type="http://schemas.openxmlformats.org/officeDocument/2006/relationships/image" Target="../media/image1364.png"/><Relationship Id="rId245" Type="http://schemas.openxmlformats.org/officeDocument/2006/relationships/customXml" Target="../ink/ink1366.xml"/><Relationship Id="rId266" Type="http://schemas.openxmlformats.org/officeDocument/2006/relationships/image" Target="../media/image1385.png"/><Relationship Id="rId287" Type="http://schemas.openxmlformats.org/officeDocument/2006/relationships/customXml" Target="../ink/ink1387.xml"/><Relationship Id="rId30" Type="http://schemas.openxmlformats.org/officeDocument/2006/relationships/image" Target="../media/image1267.png"/><Relationship Id="rId105" Type="http://schemas.openxmlformats.org/officeDocument/2006/relationships/customXml" Target="../ink/ink1296.xml"/><Relationship Id="rId126" Type="http://schemas.openxmlformats.org/officeDocument/2006/relationships/image" Target="../media/image1315.png"/><Relationship Id="rId147" Type="http://schemas.openxmlformats.org/officeDocument/2006/relationships/customXml" Target="../ink/ink1317.xml"/><Relationship Id="rId168" Type="http://schemas.openxmlformats.org/officeDocument/2006/relationships/image" Target="../media/image1336.png"/><Relationship Id="rId51" Type="http://schemas.openxmlformats.org/officeDocument/2006/relationships/customXml" Target="../ink/ink1269.xml"/><Relationship Id="rId72" Type="http://schemas.openxmlformats.org/officeDocument/2006/relationships/image" Target="../media/image1288.png"/><Relationship Id="rId93" Type="http://schemas.openxmlformats.org/officeDocument/2006/relationships/customXml" Target="../ink/ink1290.xml"/><Relationship Id="rId189" Type="http://schemas.openxmlformats.org/officeDocument/2006/relationships/customXml" Target="../ink/ink1338.xml"/><Relationship Id="rId3" Type="http://schemas.openxmlformats.org/officeDocument/2006/relationships/customXml" Target="../ink/ink1245.xml"/><Relationship Id="rId214" Type="http://schemas.openxmlformats.org/officeDocument/2006/relationships/image" Target="../media/image1359.png"/><Relationship Id="rId235" Type="http://schemas.openxmlformats.org/officeDocument/2006/relationships/customXml" Target="../ink/ink1361.xml"/><Relationship Id="rId256" Type="http://schemas.openxmlformats.org/officeDocument/2006/relationships/image" Target="../media/image1380.png"/><Relationship Id="rId277" Type="http://schemas.openxmlformats.org/officeDocument/2006/relationships/customXml" Target="../ink/ink1382.xml"/><Relationship Id="rId116" Type="http://schemas.openxmlformats.org/officeDocument/2006/relationships/image" Target="../media/image1310.png"/><Relationship Id="rId137" Type="http://schemas.openxmlformats.org/officeDocument/2006/relationships/customXml" Target="../ink/ink1312.xml"/><Relationship Id="rId158" Type="http://schemas.openxmlformats.org/officeDocument/2006/relationships/image" Target="../media/image1331.png"/><Relationship Id="rId20" Type="http://schemas.openxmlformats.org/officeDocument/2006/relationships/image" Target="../media/image1262.png"/><Relationship Id="rId41" Type="http://schemas.openxmlformats.org/officeDocument/2006/relationships/customXml" Target="../ink/ink1264.xml"/><Relationship Id="rId62" Type="http://schemas.openxmlformats.org/officeDocument/2006/relationships/image" Target="../media/image1283.png"/><Relationship Id="rId83" Type="http://schemas.openxmlformats.org/officeDocument/2006/relationships/customXml" Target="../ink/ink1285.xml"/><Relationship Id="rId179" Type="http://schemas.openxmlformats.org/officeDocument/2006/relationships/customXml" Target="../ink/ink1333.xml"/><Relationship Id="rId190" Type="http://schemas.openxmlformats.org/officeDocument/2006/relationships/image" Target="../media/image1347.png"/><Relationship Id="rId204" Type="http://schemas.openxmlformats.org/officeDocument/2006/relationships/image" Target="../media/image1354.png"/><Relationship Id="rId225" Type="http://schemas.openxmlformats.org/officeDocument/2006/relationships/customXml" Target="../ink/ink1356.xml"/><Relationship Id="rId246" Type="http://schemas.openxmlformats.org/officeDocument/2006/relationships/image" Target="../media/image1375.png"/><Relationship Id="rId267" Type="http://schemas.openxmlformats.org/officeDocument/2006/relationships/customXml" Target="../ink/ink1377.xml"/><Relationship Id="rId288" Type="http://schemas.openxmlformats.org/officeDocument/2006/relationships/image" Target="../media/image1396.png"/><Relationship Id="rId106" Type="http://schemas.openxmlformats.org/officeDocument/2006/relationships/image" Target="../media/image1305.png"/><Relationship Id="rId127" Type="http://schemas.openxmlformats.org/officeDocument/2006/relationships/customXml" Target="../ink/ink1307.xml"/><Relationship Id="rId10" Type="http://schemas.openxmlformats.org/officeDocument/2006/relationships/image" Target="../media/image1257.png"/><Relationship Id="rId31" Type="http://schemas.openxmlformats.org/officeDocument/2006/relationships/customXml" Target="../ink/ink1259.xml"/><Relationship Id="rId52" Type="http://schemas.openxmlformats.org/officeDocument/2006/relationships/image" Target="../media/image1278.png"/><Relationship Id="rId73" Type="http://schemas.openxmlformats.org/officeDocument/2006/relationships/customXml" Target="../ink/ink1280.xml"/><Relationship Id="rId94" Type="http://schemas.openxmlformats.org/officeDocument/2006/relationships/image" Target="../media/image1299.png"/><Relationship Id="rId148" Type="http://schemas.openxmlformats.org/officeDocument/2006/relationships/image" Target="../media/image1326.png"/><Relationship Id="rId169" Type="http://schemas.openxmlformats.org/officeDocument/2006/relationships/customXml" Target="../ink/ink1328.xml"/><Relationship Id="rId4" Type="http://schemas.openxmlformats.org/officeDocument/2006/relationships/image" Target="../media/image1254.png"/><Relationship Id="rId180" Type="http://schemas.openxmlformats.org/officeDocument/2006/relationships/image" Target="../media/image1342.png"/><Relationship Id="rId215" Type="http://schemas.openxmlformats.org/officeDocument/2006/relationships/customXml" Target="../ink/ink1351.xml"/><Relationship Id="rId236" Type="http://schemas.openxmlformats.org/officeDocument/2006/relationships/image" Target="../media/image1370.png"/><Relationship Id="rId257" Type="http://schemas.openxmlformats.org/officeDocument/2006/relationships/customXml" Target="../ink/ink1372.xml"/><Relationship Id="rId278" Type="http://schemas.openxmlformats.org/officeDocument/2006/relationships/image" Target="../media/image1391.png"/><Relationship Id="rId42" Type="http://schemas.openxmlformats.org/officeDocument/2006/relationships/image" Target="../media/image1273.png"/><Relationship Id="rId84" Type="http://schemas.openxmlformats.org/officeDocument/2006/relationships/image" Target="../media/image1294.png"/><Relationship Id="rId138" Type="http://schemas.openxmlformats.org/officeDocument/2006/relationships/image" Target="../media/image1321.png"/><Relationship Id="rId191" Type="http://schemas.openxmlformats.org/officeDocument/2006/relationships/customXml" Target="../ink/ink1339.xml"/><Relationship Id="rId205" Type="http://schemas.openxmlformats.org/officeDocument/2006/relationships/customXml" Target="../ink/ink1346.xml"/><Relationship Id="rId247" Type="http://schemas.openxmlformats.org/officeDocument/2006/relationships/customXml" Target="../ink/ink1367.xml"/><Relationship Id="rId107" Type="http://schemas.openxmlformats.org/officeDocument/2006/relationships/customXml" Target="../ink/ink1297.xml"/><Relationship Id="rId289" Type="http://schemas.openxmlformats.org/officeDocument/2006/relationships/customXml" Target="../ink/ink1388.xml"/><Relationship Id="rId11" Type="http://schemas.openxmlformats.org/officeDocument/2006/relationships/customXml" Target="../ink/ink1249.xml"/><Relationship Id="rId53" Type="http://schemas.openxmlformats.org/officeDocument/2006/relationships/customXml" Target="../ink/ink1270.xml"/><Relationship Id="rId149" Type="http://schemas.openxmlformats.org/officeDocument/2006/relationships/customXml" Target="../ink/ink1318.xml"/><Relationship Id="rId95" Type="http://schemas.openxmlformats.org/officeDocument/2006/relationships/customXml" Target="../ink/ink1291.xml"/><Relationship Id="rId160" Type="http://schemas.openxmlformats.org/officeDocument/2006/relationships/image" Target="../media/image1332.png"/><Relationship Id="rId216" Type="http://schemas.openxmlformats.org/officeDocument/2006/relationships/image" Target="../media/image1360.png"/><Relationship Id="rId258" Type="http://schemas.openxmlformats.org/officeDocument/2006/relationships/image" Target="../media/image1381.png"/><Relationship Id="rId22" Type="http://schemas.openxmlformats.org/officeDocument/2006/relationships/image" Target="../media/image1263.png"/><Relationship Id="rId64" Type="http://schemas.openxmlformats.org/officeDocument/2006/relationships/image" Target="../media/image1284.png"/><Relationship Id="rId118" Type="http://schemas.openxmlformats.org/officeDocument/2006/relationships/image" Target="../media/image1311.png"/><Relationship Id="rId171" Type="http://schemas.openxmlformats.org/officeDocument/2006/relationships/customXml" Target="../ink/ink1329.xml"/><Relationship Id="rId227" Type="http://schemas.openxmlformats.org/officeDocument/2006/relationships/customXml" Target="../ink/ink135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1.xml"/><Relationship Id="rId21" Type="http://schemas.openxmlformats.org/officeDocument/2006/relationships/image" Target="../media/image1407.png"/><Relationship Id="rId42" Type="http://schemas.openxmlformats.org/officeDocument/2006/relationships/customXml" Target="../ink/ink1409.xml"/><Relationship Id="rId47" Type="http://schemas.openxmlformats.org/officeDocument/2006/relationships/image" Target="../media/image1420.png"/><Relationship Id="rId63" Type="http://schemas.openxmlformats.org/officeDocument/2006/relationships/image" Target="../media/image1428.png"/><Relationship Id="rId68" Type="http://schemas.openxmlformats.org/officeDocument/2006/relationships/customXml" Target="../ink/ink1422.xml"/><Relationship Id="rId84" Type="http://schemas.openxmlformats.org/officeDocument/2006/relationships/customXml" Target="../ink/ink1430.xml"/><Relationship Id="rId89" Type="http://schemas.openxmlformats.org/officeDocument/2006/relationships/image" Target="../media/image1441.png"/><Relationship Id="rId16" Type="http://schemas.openxmlformats.org/officeDocument/2006/relationships/customXml" Target="../ink/ink1396.xml"/><Relationship Id="rId11" Type="http://schemas.openxmlformats.org/officeDocument/2006/relationships/image" Target="../media/image1402.png"/><Relationship Id="rId32" Type="http://schemas.openxmlformats.org/officeDocument/2006/relationships/customXml" Target="../ink/ink1404.xml"/><Relationship Id="rId37" Type="http://schemas.openxmlformats.org/officeDocument/2006/relationships/image" Target="../media/image1415.png"/><Relationship Id="rId53" Type="http://schemas.openxmlformats.org/officeDocument/2006/relationships/image" Target="../media/image1423.png"/><Relationship Id="rId58" Type="http://schemas.openxmlformats.org/officeDocument/2006/relationships/customXml" Target="../ink/ink1417.xml"/><Relationship Id="rId74" Type="http://schemas.openxmlformats.org/officeDocument/2006/relationships/customXml" Target="../ink/ink1425.xml"/><Relationship Id="rId79" Type="http://schemas.openxmlformats.org/officeDocument/2006/relationships/image" Target="../media/image1436.png"/><Relationship Id="rId5" Type="http://schemas.openxmlformats.org/officeDocument/2006/relationships/image" Target="../media/image1399.png"/><Relationship Id="rId14" Type="http://schemas.openxmlformats.org/officeDocument/2006/relationships/customXml" Target="../ink/ink1395.xml"/><Relationship Id="rId22" Type="http://schemas.openxmlformats.org/officeDocument/2006/relationships/customXml" Target="../ink/ink1399.xml"/><Relationship Id="rId27" Type="http://schemas.openxmlformats.org/officeDocument/2006/relationships/image" Target="../media/image1410.png"/><Relationship Id="rId30" Type="http://schemas.openxmlformats.org/officeDocument/2006/relationships/customXml" Target="../ink/ink1403.xml"/><Relationship Id="rId35" Type="http://schemas.openxmlformats.org/officeDocument/2006/relationships/image" Target="../media/image1414.png"/><Relationship Id="rId43" Type="http://schemas.openxmlformats.org/officeDocument/2006/relationships/image" Target="../media/image1418.png"/><Relationship Id="rId48" Type="http://schemas.openxmlformats.org/officeDocument/2006/relationships/customXml" Target="../ink/ink1412.xml"/><Relationship Id="rId56" Type="http://schemas.openxmlformats.org/officeDocument/2006/relationships/customXml" Target="../ink/ink1416.xml"/><Relationship Id="rId64" Type="http://schemas.openxmlformats.org/officeDocument/2006/relationships/customXml" Target="../ink/ink1420.xml"/><Relationship Id="rId69" Type="http://schemas.openxmlformats.org/officeDocument/2006/relationships/image" Target="../media/image1431.png"/><Relationship Id="rId77" Type="http://schemas.openxmlformats.org/officeDocument/2006/relationships/image" Target="../media/image1435.png"/><Relationship Id="rId8" Type="http://schemas.openxmlformats.org/officeDocument/2006/relationships/customXml" Target="../ink/ink1392.xml"/><Relationship Id="rId51" Type="http://schemas.openxmlformats.org/officeDocument/2006/relationships/image" Target="../media/image1422.png"/><Relationship Id="rId72" Type="http://schemas.openxmlformats.org/officeDocument/2006/relationships/customXml" Target="../ink/ink1424.xml"/><Relationship Id="rId80" Type="http://schemas.openxmlformats.org/officeDocument/2006/relationships/customXml" Target="../ink/ink1428.xml"/><Relationship Id="rId85" Type="http://schemas.openxmlformats.org/officeDocument/2006/relationships/image" Target="../media/image1439.png"/><Relationship Id="rId3" Type="http://schemas.openxmlformats.org/officeDocument/2006/relationships/image" Target="../media/image1398.png"/><Relationship Id="rId12" Type="http://schemas.openxmlformats.org/officeDocument/2006/relationships/customXml" Target="../ink/ink1394.xml"/><Relationship Id="rId17" Type="http://schemas.openxmlformats.org/officeDocument/2006/relationships/image" Target="../media/image1405.png"/><Relationship Id="rId25" Type="http://schemas.openxmlformats.org/officeDocument/2006/relationships/image" Target="../media/image1409.png"/><Relationship Id="rId33" Type="http://schemas.openxmlformats.org/officeDocument/2006/relationships/image" Target="../media/image1413.png"/><Relationship Id="rId38" Type="http://schemas.openxmlformats.org/officeDocument/2006/relationships/customXml" Target="../ink/ink1407.xml"/><Relationship Id="rId46" Type="http://schemas.openxmlformats.org/officeDocument/2006/relationships/customXml" Target="../ink/ink1411.xml"/><Relationship Id="rId59" Type="http://schemas.openxmlformats.org/officeDocument/2006/relationships/image" Target="../media/image1426.png"/><Relationship Id="rId67" Type="http://schemas.openxmlformats.org/officeDocument/2006/relationships/image" Target="../media/image1430.png"/><Relationship Id="rId20" Type="http://schemas.openxmlformats.org/officeDocument/2006/relationships/customXml" Target="../ink/ink1398.xml"/><Relationship Id="rId41" Type="http://schemas.openxmlformats.org/officeDocument/2006/relationships/image" Target="../media/image1417.png"/><Relationship Id="rId54" Type="http://schemas.openxmlformats.org/officeDocument/2006/relationships/customXml" Target="../ink/ink1415.xml"/><Relationship Id="rId62" Type="http://schemas.openxmlformats.org/officeDocument/2006/relationships/customXml" Target="../ink/ink1419.xml"/><Relationship Id="rId70" Type="http://schemas.openxmlformats.org/officeDocument/2006/relationships/customXml" Target="../ink/ink1423.xml"/><Relationship Id="rId75" Type="http://schemas.openxmlformats.org/officeDocument/2006/relationships/image" Target="../media/image1434.png"/><Relationship Id="rId83" Type="http://schemas.openxmlformats.org/officeDocument/2006/relationships/image" Target="../media/image1438.png"/><Relationship Id="rId88" Type="http://schemas.openxmlformats.org/officeDocument/2006/relationships/customXml" Target="../ink/ink14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1.xml"/><Relationship Id="rId15" Type="http://schemas.openxmlformats.org/officeDocument/2006/relationships/image" Target="../media/image1404.png"/><Relationship Id="rId23" Type="http://schemas.openxmlformats.org/officeDocument/2006/relationships/image" Target="../media/image1408.png"/><Relationship Id="rId28" Type="http://schemas.openxmlformats.org/officeDocument/2006/relationships/customXml" Target="../ink/ink1402.xml"/><Relationship Id="rId36" Type="http://schemas.openxmlformats.org/officeDocument/2006/relationships/customXml" Target="../ink/ink1406.xml"/><Relationship Id="rId49" Type="http://schemas.openxmlformats.org/officeDocument/2006/relationships/image" Target="../media/image1421.png"/><Relationship Id="rId57" Type="http://schemas.openxmlformats.org/officeDocument/2006/relationships/image" Target="../media/image1425.png"/><Relationship Id="rId10" Type="http://schemas.openxmlformats.org/officeDocument/2006/relationships/customXml" Target="../ink/ink1393.xml"/><Relationship Id="rId31" Type="http://schemas.openxmlformats.org/officeDocument/2006/relationships/image" Target="../media/image1412.png"/><Relationship Id="rId44" Type="http://schemas.openxmlformats.org/officeDocument/2006/relationships/customXml" Target="../ink/ink1410.xml"/><Relationship Id="rId52" Type="http://schemas.openxmlformats.org/officeDocument/2006/relationships/customXml" Target="../ink/ink1414.xml"/><Relationship Id="rId60" Type="http://schemas.openxmlformats.org/officeDocument/2006/relationships/customXml" Target="../ink/ink1418.xml"/><Relationship Id="rId65" Type="http://schemas.openxmlformats.org/officeDocument/2006/relationships/image" Target="../media/image1429.png"/><Relationship Id="rId73" Type="http://schemas.openxmlformats.org/officeDocument/2006/relationships/image" Target="../media/image1433.png"/><Relationship Id="rId78" Type="http://schemas.openxmlformats.org/officeDocument/2006/relationships/customXml" Target="../ink/ink1427.xml"/><Relationship Id="rId81" Type="http://schemas.openxmlformats.org/officeDocument/2006/relationships/image" Target="../media/image1437.png"/><Relationship Id="rId86" Type="http://schemas.openxmlformats.org/officeDocument/2006/relationships/customXml" Target="../ink/ink1431.xml"/><Relationship Id="rId4" Type="http://schemas.openxmlformats.org/officeDocument/2006/relationships/customXml" Target="../ink/ink1390.xml"/><Relationship Id="rId9" Type="http://schemas.openxmlformats.org/officeDocument/2006/relationships/image" Target="../media/image1401.png"/><Relationship Id="rId13" Type="http://schemas.openxmlformats.org/officeDocument/2006/relationships/image" Target="../media/image1403.png"/><Relationship Id="rId18" Type="http://schemas.openxmlformats.org/officeDocument/2006/relationships/customXml" Target="../ink/ink1397.xml"/><Relationship Id="rId39" Type="http://schemas.openxmlformats.org/officeDocument/2006/relationships/image" Target="../media/image1416.png"/><Relationship Id="rId34" Type="http://schemas.openxmlformats.org/officeDocument/2006/relationships/customXml" Target="../ink/ink1405.xml"/><Relationship Id="rId50" Type="http://schemas.openxmlformats.org/officeDocument/2006/relationships/customXml" Target="../ink/ink1413.xml"/><Relationship Id="rId55" Type="http://schemas.openxmlformats.org/officeDocument/2006/relationships/image" Target="../media/image1424.png"/><Relationship Id="rId76" Type="http://schemas.openxmlformats.org/officeDocument/2006/relationships/customXml" Target="../ink/ink1426.xml"/><Relationship Id="rId7" Type="http://schemas.openxmlformats.org/officeDocument/2006/relationships/image" Target="../media/image1400.png"/><Relationship Id="rId71" Type="http://schemas.openxmlformats.org/officeDocument/2006/relationships/image" Target="../media/image1432.png"/><Relationship Id="rId2" Type="http://schemas.openxmlformats.org/officeDocument/2006/relationships/customXml" Target="../ink/ink1389.xml"/><Relationship Id="rId29" Type="http://schemas.openxmlformats.org/officeDocument/2006/relationships/image" Target="../media/image1411.png"/><Relationship Id="rId24" Type="http://schemas.openxmlformats.org/officeDocument/2006/relationships/customXml" Target="../ink/ink1400.xml"/><Relationship Id="rId40" Type="http://schemas.openxmlformats.org/officeDocument/2006/relationships/customXml" Target="../ink/ink1408.xml"/><Relationship Id="rId45" Type="http://schemas.openxmlformats.org/officeDocument/2006/relationships/image" Target="../media/image1419.png"/><Relationship Id="rId66" Type="http://schemas.openxmlformats.org/officeDocument/2006/relationships/customXml" Target="../ink/ink1421.xml"/><Relationship Id="rId87" Type="http://schemas.openxmlformats.org/officeDocument/2006/relationships/image" Target="../media/image1440.png"/><Relationship Id="rId61" Type="http://schemas.openxmlformats.org/officeDocument/2006/relationships/image" Target="../media/image1427.png"/><Relationship Id="rId82" Type="http://schemas.openxmlformats.org/officeDocument/2006/relationships/customXml" Target="../ink/ink1429.xml"/><Relationship Id="rId19" Type="http://schemas.openxmlformats.org/officeDocument/2006/relationships/image" Target="../media/image140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.png"/><Relationship Id="rId21" Type="http://schemas.openxmlformats.org/officeDocument/2006/relationships/image" Target="../media/image65.png"/><Relationship Id="rId63" Type="http://schemas.openxmlformats.org/officeDocument/2006/relationships/image" Target="../media/image86.png"/><Relationship Id="rId159" Type="http://schemas.openxmlformats.org/officeDocument/2006/relationships/image" Target="../media/image134.png"/><Relationship Id="rId170" Type="http://schemas.openxmlformats.org/officeDocument/2006/relationships/customXml" Target="../ink/ink139.xml"/><Relationship Id="rId226" Type="http://schemas.openxmlformats.org/officeDocument/2006/relationships/customXml" Target="../ink/ink167.xml"/><Relationship Id="rId107" Type="http://schemas.openxmlformats.org/officeDocument/2006/relationships/image" Target="../media/image108.png"/><Relationship Id="rId11" Type="http://schemas.openxmlformats.org/officeDocument/2006/relationships/image" Target="../media/image60.png"/><Relationship Id="rId32" Type="http://schemas.openxmlformats.org/officeDocument/2006/relationships/customXml" Target="../ink/ink70.xml"/><Relationship Id="rId53" Type="http://schemas.openxmlformats.org/officeDocument/2006/relationships/image" Target="../media/image81.png"/><Relationship Id="rId74" Type="http://schemas.openxmlformats.org/officeDocument/2006/relationships/customXml" Target="../ink/ink91.xml"/><Relationship Id="rId128" Type="http://schemas.openxmlformats.org/officeDocument/2006/relationships/customXml" Target="../ink/ink118.xml"/><Relationship Id="rId149" Type="http://schemas.openxmlformats.org/officeDocument/2006/relationships/image" Target="../media/image129.png"/><Relationship Id="rId5" Type="http://schemas.openxmlformats.org/officeDocument/2006/relationships/image" Target="../media/image57.png"/><Relationship Id="rId95" Type="http://schemas.openxmlformats.org/officeDocument/2006/relationships/image" Target="../media/image102.png"/><Relationship Id="rId160" Type="http://schemas.openxmlformats.org/officeDocument/2006/relationships/customXml" Target="../ink/ink134.xml"/><Relationship Id="rId181" Type="http://schemas.openxmlformats.org/officeDocument/2006/relationships/image" Target="../media/image145.png"/><Relationship Id="rId216" Type="http://schemas.openxmlformats.org/officeDocument/2006/relationships/customXml" Target="../ink/ink162.xml"/><Relationship Id="rId237" Type="http://schemas.openxmlformats.org/officeDocument/2006/relationships/image" Target="../media/image173.png"/><Relationship Id="rId258" Type="http://schemas.openxmlformats.org/officeDocument/2006/relationships/customXml" Target="../ink/ink183.xml"/><Relationship Id="rId22" Type="http://schemas.openxmlformats.org/officeDocument/2006/relationships/customXml" Target="../ink/ink65.xml"/><Relationship Id="rId43" Type="http://schemas.openxmlformats.org/officeDocument/2006/relationships/image" Target="../media/image76.png"/><Relationship Id="rId64" Type="http://schemas.openxmlformats.org/officeDocument/2006/relationships/customXml" Target="../ink/ink86.xml"/><Relationship Id="rId118" Type="http://schemas.openxmlformats.org/officeDocument/2006/relationships/customXml" Target="../ink/ink113.xml"/><Relationship Id="rId139" Type="http://schemas.openxmlformats.org/officeDocument/2006/relationships/image" Target="../media/image124.png"/><Relationship Id="rId85" Type="http://schemas.openxmlformats.org/officeDocument/2006/relationships/image" Target="../media/image97.png"/><Relationship Id="rId150" Type="http://schemas.openxmlformats.org/officeDocument/2006/relationships/customXml" Target="../ink/ink129.xml"/><Relationship Id="rId171" Type="http://schemas.openxmlformats.org/officeDocument/2006/relationships/image" Target="../media/image140.png"/><Relationship Id="rId192" Type="http://schemas.openxmlformats.org/officeDocument/2006/relationships/customXml" Target="../ink/ink150.xml"/><Relationship Id="rId206" Type="http://schemas.openxmlformats.org/officeDocument/2006/relationships/customXml" Target="../ink/ink157.xml"/><Relationship Id="rId227" Type="http://schemas.openxmlformats.org/officeDocument/2006/relationships/image" Target="../media/image168.png"/><Relationship Id="rId248" Type="http://schemas.openxmlformats.org/officeDocument/2006/relationships/customXml" Target="../ink/ink178.xml"/><Relationship Id="rId12" Type="http://schemas.openxmlformats.org/officeDocument/2006/relationships/customXml" Target="../ink/ink60.xml"/><Relationship Id="rId33" Type="http://schemas.openxmlformats.org/officeDocument/2006/relationships/image" Target="../media/image71.png"/><Relationship Id="rId108" Type="http://schemas.openxmlformats.org/officeDocument/2006/relationships/customXml" Target="../ink/ink108.xml"/><Relationship Id="rId129" Type="http://schemas.openxmlformats.org/officeDocument/2006/relationships/image" Target="../media/image119.png"/><Relationship Id="rId54" Type="http://schemas.openxmlformats.org/officeDocument/2006/relationships/customXml" Target="../ink/ink81.xml"/><Relationship Id="rId75" Type="http://schemas.openxmlformats.org/officeDocument/2006/relationships/image" Target="../media/image92.png"/><Relationship Id="rId96" Type="http://schemas.openxmlformats.org/officeDocument/2006/relationships/customXml" Target="../ink/ink102.xml"/><Relationship Id="rId140" Type="http://schemas.openxmlformats.org/officeDocument/2006/relationships/customXml" Target="../ink/ink124.xml"/><Relationship Id="rId161" Type="http://schemas.openxmlformats.org/officeDocument/2006/relationships/image" Target="../media/image135.png"/><Relationship Id="rId182" Type="http://schemas.openxmlformats.org/officeDocument/2006/relationships/customXml" Target="../ink/ink145.xml"/><Relationship Id="rId217" Type="http://schemas.openxmlformats.org/officeDocument/2006/relationships/image" Target="../media/image163.png"/><Relationship Id="rId6" Type="http://schemas.openxmlformats.org/officeDocument/2006/relationships/customXml" Target="../ink/ink57.xml"/><Relationship Id="rId238" Type="http://schemas.openxmlformats.org/officeDocument/2006/relationships/customXml" Target="../ink/ink173.xml"/><Relationship Id="rId259" Type="http://schemas.openxmlformats.org/officeDocument/2006/relationships/image" Target="../media/image184.png"/><Relationship Id="rId23" Type="http://schemas.openxmlformats.org/officeDocument/2006/relationships/image" Target="../media/image66.png"/><Relationship Id="rId119" Type="http://schemas.openxmlformats.org/officeDocument/2006/relationships/image" Target="../media/image114.png"/><Relationship Id="rId44" Type="http://schemas.openxmlformats.org/officeDocument/2006/relationships/customXml" Target="../ink/ink76.xml"/><Relationship Id="rId65" Type="http://schemas.openxmlformats.org/officeDocument/2006/relationships/image" Target="../media/image87.png"/><Relationship Id="rId86" Type="http://schemas.openxmlformats.org/officeDocument/2006/relationships/customXml" Target="../ink/ink97.xml"/><Relationship Id="rId130" Type="http://schemas.openxmlformats.org/officeDocument/2006/relationships/customXml" Target="../ink/ink119.xml"/><Relationship Id="rId151" Type="http://schemas.openxmlformats.org/officeDocument/2006/relationships/image" Target="../media/image130.png"/><Relationship Id="rId172" Type="http://schemas.openxmlformats.org/officeDocument/2006/relationships/customXml" Target="../ink/ink140.xml"/><Relationship Id="rId193" Type="http://schemas.openxmlformats.org/officeDocument/2006/relationships/image" Target="../media/image151.png"/><Relationship Id="rId207" Type="http://schemas.openxmlformats.org/officeDocument/2006/relationships/image" Target="../media/image158.png"/><Relationship Id="rId228" Type="http://schemas.openxmlformats.org/officeDocument/2006/relationships/customXml" Target="../ink/ink168.xml"/><Relationship Id="rId249" Type="http://schemas.openxmlformats.org/officeDocument/2006/relationships/image" Target="../media/image179.png"/><Relationship Id="rId13" Type="http://schemas.openxmlformats.org/officeDocument/2006/relationships/image" Target="../media/image61.png"/><Relationship Id="rId109" Type="http://schemas.openxmlformats.org/officeDocument/2006/relationships/image" Target="../media/image109.png"/><Relationship Id="rId260" Type="http://schemas.openxmlformats.org/officeDocument/2006/relationships/customXml" Target="../ink/ink184.xml"/><Relationship Id="rId34" Type="http://schemas.openxmlformats.org/officeDocument/2006/relationships/customXml" Target="../ink/ink71.xml"/><Relationship Id="rId55" Type="http://schemas.openxmlformats.org/officeDocument/2006/relationships/image" Target="../media/image82.png"/><Relationship Id="rId76" Type="http://schemas.openxmlformats.org/officeDocument/2006/relationships/customXml" Target="../ink/ink92.xml"/><Relationship Id="rId97" Type="http://schemas.openxmlformats.org/officeDocument/2006/relationships/image" Target="../media/image103.png"/><Relationship Id="rId120" Type="http://schemas.openxmlformats.org/officeDocument/2006/relationships/customXml" Target="../ink/ink114.xml"/><Relationship Id="rId141" Type="http://schemas.openxmlformats.org/officeDocument/2006/relationships/image" Target="../media/image125.png"/><Relationship Id="rId7" Type="http://schemas.openxmlformats.org/officeDocument/2006/relationships/image" Target="../media/image58.png"/><Relationship Id="rId162" Type="http://schemas.openxmlformats.org/officeDocument/2006/relationships/customXml" Target="../ink/ink135.xml"/><Relationship Id="rId183" Type="http://schemas.openxmlformats.org/officeDocument/2006/relationships/image" Target="../media/image146.png"/><Relationship Id="rId218" Type="http://schemas.openxmlformats.org/officeDocument/2006/relationships/customXml" Target="../ink/ink163.xml"/><Relationship Id="rId239" Type="http://schemas.openxmlformats.org/officeDocument/2006/relationships/image" Target="../media/image174.png"/><Relationship Id="rId250" Type="http://schemas.openxmlformats.org/officeDocument/2006/relationships/customXml" Target="../ink/ink179.xml"/><Relationship Id="rId24" Type="http://schemas.openxmlformats.org/officeDocument/2006/relationships/customXml" Target="../ink/ink66.xml"/><Relationship Id="rId45" Type="http://schemas.openxmlformats.org/officeDocument/2006/relationships/image" Target="../media/image77.png"/><Relationship Id="rId66" Type="http://schemas.openxmlformats.org/officeDocument/2006/relationships/customXml" Target="../ink/ink87.xml"/><Relationship Id="rId87" Type="http://schemas.openxmlformats.org/officeDocument/2006/relationships/image" Target="../media/image98.png"/><Relationship Id="rId110" Type="http://schemas.openxmlformats.org/officeDocument/2006/relationships/customXml" Target="../ink/ink109.xml"/><Relationship Id="rId131" Type="http://schemas.openxmlformats.org/officeDocument/2006/relationships/image" Target="../media/image120.png"/><Relationship Id="rId152" Type="http://schemas.openxmlformats.org/officeDocument/2006/relationships/customXml" Target="../ink/ink130.xml"/><Relationship Id="rId173" Type="http://schemas.openxmlformats.org/officeDocument/2006/relationships/image" Target="../media/image141.png"/><Relationship Id="rId194" Type="http://schemas.openxmlformats.org/officeDocument/2006/relationships/customXml" Target="../ink/ink151.xml"/><Relationship Id="rId208" Type="http://schemas.openxmlformats.org/officeDocument/2006/relationships/customXml" Target="../ink/ink158.xml"/><Relationship Id="rId229" Type="http://schemas.openxmlformats.org/officeDocument/2006/relationships/image" Target="../media/image169.png"/><Relationship Id="rId240" Type="http://schemas.openxmlformats.org/officeDocument/2006/relationships/customXml" Target="../ink/ink174.xml"/><Relationship Id="rId261" Type="http://schemas.openxmlformats.org/officeDocument/2006/relationships/image" Target="../media/image185.png"/><Relationship Id="rId14" Type="http://schemas.openxmlformats.org/officeDocument/2006/relationships/customXml" Target="../ink/ink61.xml"/><Relationship Id="rId35" Type="http://schemas.openxmlformats.org/officeDocument/2006/relationships/image" Target="../media/image72.png"/><Relationship Id="rId56" Type="http://schemas.openxmlformats.org/officeDocument/2006/relationships/customXml" Target="../ink/ink82.xml"/><Relationship Id="rId77" Type="http://schemas.openxmlformats.org/officeDocument/2006/relationships/image" Target="../media/image93.png"/><Relationship Id="rId100" Type="http://schemas.openxmlformats.org/officeDocument/2006/relationships/customXml" Target="../ink/ink104.xml"/><Relationship Id="rId8" Type="http://schemas.openxmlformats.org/officeDocument/2006/relationships/customXml" Target="../ink/ink58.xml"/><Relationship Id="rId98" Type="http://schemas.openxmlformats.org/officeDocument/2006/relationships/customXml" Target="../ink/ink103.xml"/><Relationship Id="rId121" Type="http://schemas.openxmlformats.org/officeDocument/2006/relationships/image" Target="../media/image115.png"/><Relationship Id="rId142" Type="http://schemas.openxmlformats.org/officeDocument/2006/relationships/customXml" Target="../ink/ink125.xml"/><Relationship Id="rId163" Type="http://schemas.openxmlformats.org/officeDocument/2006/relationships/image" Target="../media/image136.png"/><Relationship Id="rId184" Type="http://schemas.openxmlformats.org/officeDocument/2006/relationships/customXml" Target="../ink/ink146.xml"/><Relationship Id="rId219" Type="http://schemas.openxmlformats.org/officeDocument/2006/relationships/image" Target="../media/image164.png"/><Relationship Id="rId230" Type="http://schemas.openxmlformats.org/officeDocument/2006/relationships/customXml" Target="../ink/ink169.xml"/><Relationship Id="rId251" Type="http://schemas.openxmlformats.org/officeDocument/2006/relationships/image" Target="../media/image180.png"/><Relationship Id="rId25" Type="http://schemas.openxmlformats.org/officeDocument/2006/relationships/image" Target="../media/image67.png"/><Relationship Id="rId46" Type="http://schemas.openxmlformats.org/officeDocument/2006/relationships/customXml" Target="../ink/ink77.xml"/><Relationship Id="rId67" Type="http://schemas.openxmlformats.org/officeDocument/2006/relationships/image" Target="../media/image88.png"/><Relationship Id="rId88" Type="http://schemas.openxmlformats.org/officeDocument/2006/relationships/customXml" Target="../ink/ink98.xml"/><Relationship Id="rId111" Type="http://schemas.openxmlformats.org/officeDocument/2006/relationships/image" Target="../media/image110.png"/><Relationship Id="rId132" Type="http://schemas.openxmlformats.org/officeDocument/2006/relationships/customXml" Target="../ink/ink120.xml"/><Relationship Id="rId153" Type="http://schemas.openxmlformats.org/officeDocument/2006/relationships/image" Target="../media/image131.png"/><Relationship Id="rId174" Type="http://schemas.openxmlformats.org/officeDocument/2006/relationships/customXml" Target="../ink/ink141.xml"/><Relationship Id="rId195" Type="http://schemas.openxmlformats.org/officeDocument/2006/relationships/image" Target="../media/image152.png"/><Relationship Id="rId209" Type="http://schemas.openxmlformats.org/officeDocument/2006/relationships/image" Target="../media/image159.png"/><Relationship Id="rId220" Type="http://schemas.openxmlformats.org/officeDocument/2006/relationships/customXml" Target="../ink/ink164.xml"/><Relationship Id="rId241" Type="http://schemas.openxmlformats.org/officeDocument/2006/relationships/image" Target="../media/image175.png"/><Relationship Id="rId15" Type="http://schemas.openxmlformats.org/officeDocument/2006/relationships/image" Target="../media/image62.png"/><Relationship Id="rId36" Type="http://schemas.openxmlformats.org/officeDocument/2006/relationships/customXml" Target="../ink/ink72.xml"/><Relationship Id="rId57" Type="http://schemas.openxmlformats.org/officeDocument/2006/relationships/image" Target="../media/image83.png"/><Relationship Id="rId262" Type="http://schemas.openxmlformats.org/officeDocument/2006/relationships/customXml" Target="../ink/ink185.xml"/><Relationship Id="rId78" Type="http://schemas.openxmlformats.org/officeDocument/2006/relationships/customXml" Target="../ink/ink93.xml"/><Relationship Id="rId99" Type="http://schemas.openxmlformats.org/officeDocument/2006/relationships/image" Target="../media/image104.png"/><Relationship Id="rId101" Type="http://schemas.openxmlformats.org/officeDocument/2006/relationships/image" Target="../media/image105.png"/><Relationship Id="rId122" Type="http://schemas.openxmlformats.org/officeDocument/2006/relationships/customXml" Target="../ink/ink115.xml"/><Relationship Id="rId143" Type="http://schemas.openxmlformats.org/officeDocument/2006/relationships/image" Target="../media/image126.png"/><Relationship Id="rId164" Type="http://schemas.openxmlformats.org/officeDocument/2006/relationships/customXml" Target="../ink/ink136.xml"/><Relationship Id="rId185" Type="http://schemas.openxmlformats.org/officeDocument/2006/relationships/image" Target="../media/image147.png"/><Relationship Id="rId9" Type="http://schemas.openxmlformats.org/officeDocument/2006/relationships/image" Target="../media/image59.png"/><Relationship Id="rId210" Type="http://schemas.openxmlformats.org/officeDocument/2006/relationships/customXml" Target="../ink/ink159.xml"/><Relationship Id="rId26" Type="http://schemas.openxmlformats.org/officeDocument/2006/relationships/customXml" Target="../ink/ink67.xml"/><Relationship Id="rId231" Type="http://schemas.openxmlformats.org/officeDocument/2006/relationships/image" Target="../media/image170.png"/><Relationship Id="rId252" Type="http://schemas.openxmlformats.org/officeDocument/2006/relationships/customXml" Target="../ink/ink180.xml"/><Relationship Id="rId47" Type="http://schemas.openxmlformats.org/officeDocument/2006/relationships/image" Target="../media/image78.png"/><Relationship Id="rId68" Type="http://schemas.openxmlformats.org/officeDocument/2006/relationships/customXml" Target="../ink/ink88.xml"/><Relationship Id="rId89" Type="http://schemas.openxmlformats.org/officeDocument/2006/relationships/image" Target="../media/image99.png"/><Relationship Id="rId112" Type="http://schemas.openxmlformats.org/officeDocument/2006/relationships/customXml" Target="../ink/ink110.xml"/><Relationship Id="rId133" Type="http://schemas.openxmlformats.org/officeDocument/2006/relationships/image" Target="../media/image121.png"/><Relationship Id="rId154" Type="http://schemas.openxmlformats.org/officeDocument/2006/relationships/customXml" Target="../ink/ink131.xml"/><Relationship Id="rId175" Type="http://schemas.openxmlformats.org/officeDocument/2006/relationships/image" Target="../media/image142.png"/><Relationship Id="rId196" Type="http://schemas.openxmlformats.org/officeDocument/2006/relationships/customXml" Target="../ink/ink152.xml"/><Relationship Id="rId200" Type="http://schemas.openxmlformats.org/officeDocument/2006/relationships/customXml" Target="../ink/ink154.xml"/><Relationship Id="rId16" Type="http://schemas.openxmlformats.org/officeDocument/2006/relationships/customXml" Target="../ink/ink62.xml"/><Relationship Id="rId221" Type="http://schemas.openxmlformats.org/officeDocument/2006/relationships/image" Target="../media/image165.png"/><Relationship Id="rId242" Type="http://schemas.openxmlformats.org/officeDocument/2006/relationships/customXml" Target="../ink/ink175.xml"/><Relationship Id="rId263" Type="http://schemas.openxmlformats.org/officeDocument/2006/relationships/image" Target="../media/image186.png"/><Relationship Id="rId37" Type="http://schemas.openxmlformats.org/officeDocument/2006/relationships/image" Target="../media/image73.png"/><Relationship Id="rId58" Type="http://schemas.openxmlformats.org/officeDocument/2006/relationships/customXml" Target="../ink/ink83.xml"/><Relationship Id="rId79" Type="http://schemas.openxmlformats.org/officeDocument/2006/relationships/image" Target="../media/image94.png"/><Relationship Id="rId102" Type="http://schemas.openxmlformats.org/officeDocument/2006/relationships/customXml" Target="../ink/ink105.xml"/><Relationship Id="rId123" Type="http://schemas.openxmlformats.org/officeDocument/2006/relationships/image" Target="../media/image116.png"/><Relationship Id="rId144" Type="http://schemas.openxmlformats.org/officeDocument/2006/relationships/customXml" Target="../ink/ink126.xml"/><Relationship Id="rId90" Type="http://schemas.openxmlformats.org/officeDocument/2006/relationships/customXml" Target="../ink/ink99.xml"/><Relationship Id="rId165" Type="http://schemas.openxmlformats.org/officeDocument/2006/relationships/image" Target="../media/image137.png"/><Relationship Id="rId186" Type="http://schemas.openxmlformats.org/officeDocument/2006/relationships/customXml" Target="../ink/ink147.xml"/><Relationship Id="rId211" Type="http://schemas.openxmlformats.org/officeDocument/2006/relationships/image" Target="../media/image160.png"/><Relationship Id="rId232" Type="http://schemas.openxmlformats.org/officeDocument/2006/relationships/customXml" Target="../ink/ink170.xml"/><Relationship Id="rId253" Type="http://schemas.openxmlformats.org/officeDocument/2006/relationships/image" Target="../media/image181.png"/><Relationship Id="rId27" Type="http://schemas.openxmlformats.org/officeDocument/2006/relationships/image" Target="../media/image68.png"/><Relationship Id="rId48" Type="http://schemas.openxmlformats.org/officeDocument/2006/relationships/customXml" Target="../ink/ink78.xml"/><Relationship Id="rId69" Type="http://schemas.openxmlformats.org/officeDocument/2006/relationships/image" Target="../media/image89.png"/><Relationship Id="rId113" Type="http://schemas.openxmlformats.org/officeDocument/2006/relationships/image" Target="../media/image111.png"/><Relationship Id="rId134" Type="http://schemas.openxmlformats.org/officeDocument/2006/relationships/customXml" Target="../ink/ink121.xml"/><Relationship Id="rId80" Type="http://schemas.openxmlformats.org/officeDocument/2006/relationships/customXml" Target="../ink/ink94.xml"/><Relationship Id="rId155" Type="http://schemas.openxmlformats.org/officeDocument/2006/relationships/image" Target="../media/image132.png"/><Relationship Id="rId176" Type="http://schemas.openxmlformats.org/officeDocument/2006/relationships/customXml" Target="../ink/ink142.xml"/><Relationship Id="rId197" Type="http://schemas.openxmlformats.org/officeDocument/2006/relationships/image" Target="../media/image153.png"/><Relationship Id="rId201" Type="http://schemas.openxmlformats.org/officeDocument/2006/relationships/image" Target="../media/image155.png"/><Relationship Id="rId222" Type="http://schemas.openxmlformats.org/officeDocument/2006/relationships/customXml" Target="../ink/ink165.xml"/><Relationship Id="rId243" Type="http://schemas.openxmlformats.org/officeDocument/2006/relationships/image" Target="../media/image176.png"/><Relationship Id="rId264" Type="http://schemas.openxmlformats.org/officeDocument/2006/relationships/customXml" Target="../ink/ink186.xml"/><Relationship Id="rId17" Type="http://schemas.openxmlformats.org/officeDocument/2006/relationships/image" Target="../media/image63.png"/><Relationship Id="rId38" Type="http://schemas.openxmlformats.org/officeDocument/2006/relationships/customXml" Target="../ink/ink73.xml"/><Relationship Id="rId59" Type="http://schemas.openxmlformats.org/officeDocument/2006/relationships/image" Target="../media/image84.png"/><Relationship Id="rId103" Type="http://schemas.openxmlformats.org/officeDocument/2006/relationships/image" Target="../media/image106.png"/><Relationship Id="rId124" Type="http://schemas.openxmlformats.org/officeDocument/2006/relationships/customXml" Target="../ink/ink116.xml"/><Relationship Id="rId70" Type="http://schemas.openxmlformats.org/officeDocument/2006/relationships/customXml" Target="../ink/ink89.xml"/><Relationship Id="rId91" Type="http://schemas.openxmlformats.org/officeDocument/2006/relationships/image" Target="../media/image100.png"/><Relationship Id="rId145" Type="http://schemas.openxmlformats.org/officeDocument/2006/relationships/image" Target="../media/image127.png"/><Relationship Id="rId166" Type="http://schemas.openxmlformats.org/officeDocument/2006/relationships/customXml" Target="../ink/ink137.xml"/><Relationship Id="rId187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0.xml"/><Relationship Id="rId233" Type="http://schemas.openxmlformats.org/officeDocument/2006/relationships/image" Target="../media/image171.png"/><Relationship Id="rId254" Type="http://schemas.openxmlformats.org/officeDocument/2006/relationships/customXml" Target="../ink/ink181.xml"/><Relationship Id="rId28" Type="http://schemas.openxmlformats.org/officeDocument/2006/relationships/customXml" Target="../ink/ink68.xml"/><Relationship Id="rId49" Type="http://schemas.openxmlformats.org/officeDocument/2006/relationships/image" Target="../media/image79.png"/><Relationship Id="rId114" Type="http://schemas.openxmlformats.org/officeDocument/2006/relationships/customXml" Target="../ink/ink111.xml"/><Relationship Id="rId60" Type="http://schemas.openxmlformats.org/officeDocument/2006/relationships/customXml" Target="../ink/ink84.xml"/><Relationship Id="rId81" Type="http://schemas.openxmlformats.org/officeDocument/2006/relationships/image" Target="../media/image95.png"/><Relationship Id="rId135" Type="http://schemas.openxmlformats.org/officeDocument/2006/relationships/image" Target="../media/image122.png"/><Relationship Id="rId156" Type="http://schemas.openxmlformats.org/officeDocument/2006/relationships/customXml" Target="../ink/ink132.xml"/><Relationship Id="rId177" Type="http://schemas.openxmlformats.org/officeDocument/2006/relationships/image" Target="../media/image143.png"/><Relationship Id="rId198" Type="http://schemas.openxmlformats.org/officeDocument/2006/relationships/customXml" Target="../ink/ink153.xml"/><Relationship Id="rId202" Type="http://schemas.openxmlformats.org/officeDocument/2006/relationships/customXml" Target="../ink/ink155.xml"/><Relationship Id="rId223" Type="http://schemas.openxmlformats.org/officeDocument/2006/relationships/image" Target="../media/image166.png"/><Relationship Id="rId244" Type="http://schemas.openxmlformats.org/officeDocument/2006/relationships/customXml" Target="../ink/ink176.xml"/><Relationship Id="rId18" Type="http://schemas.openxmlformats.org/officeDocument/2006/relationships/customXml" Target="../ink/ink63.xml"/><Relationship Id="rId39" Type="http://schemas.openxmlformats.org/officeDocument/2006/relationships/image" Target="../media/image74.png"/><Relationship Id="rId265" Type="http://schemas.openxmlformats.org/officeDocument/2006/relationships/image" Target="../media/image187.png"/><Relationship Id="rId50" Type="http://schemas.openxmlformats.org/officeDocument/2006/relationships/customXml" Target="../ink/ink79.xml"/><Relationship Id="rId104" Type="http://schemas.openxmlformats.org/officeDocument/2006/relationships/customXml" Target="../ink/ink106.xml"/><Relationship Id="rId125" Type="http://schemas.openxmlformats.org/officeDocument/2006/relationships/image" Target="../media/image117.png"/><Relationship Id="rId146" Type="http://schemas.openxmlformats.org/officeDocument/2006/relationships/customXml" Target="../ink/ink127.xml"/><Relationship Id="rId167" Type="http://schemas.openxmlformats.org/officeDocument/2006/relationships/image" Target="../media/image138.png"/><Relationship Id="rId188" Type="http://schemas.openxmlformats.org/officeDocument/2006/relationships/customXml" Target="../ink/ink148.xml"/><Relationship Id="rId71" Type="http://schemas.openxmlformats.org/officeDocument/2006/relationships/image" Target="../media/image90.png"/><Relationship Id="rId92" Type="http://schemas.openxmlformats.org/officeDocument/2006/relationships/customXml" Target="../ink/ink100.xml"/><Relationship Id="rId213" Type="http://schemas.openxmlformats.org/officeDocument/2006/relationships/image" Target="../media/image161.png"/><Relationship Id="rId234" Type="http://schemas.openxmlformats.org/officeDocument/2006/relationships/customXml" Target="../ink/ink171.xml"/><Relationship Id="rId2" Type="http://schemas.openxmlformats.org/officeDocument/2006/relationships/customXml" Target="../ink/ink55.xml"/><Relationship Id="rId29" Type="http://schemas.openxmlformats.org/officeDocument/2006/relationships/image" Target="../media/image69.png"/><Relationship Id="rId255" Type="http://schemas.openxmlformats.org/officeDocument/2006/relationships/image" Target="../media/image182.png"/><Relationship Id="rId40" Type="http://schemas.openxmlformats.org/officeDocument/2006/relationships/customXml" Target="../ink/ink74.xml"/><Relationship Id="rId115" Type="http://schemas.openxmlformats.org/officeDocument/2006/relationships/image" Target="../media/image112.png"/><Relationship Id="rId136" Type="http://schemas.openxmlformats.org/officeDocument/2006/relationships/customXml" Target="../ink/ink122.xml"/><Relationship Id="rId157" Type="http://schemas.openxmlformats.org/officeDocument/2006/relationships/image" Target="../media/image133.png"/><Relationship Id="rId178" Type="http://schemas.openxmlformats.org/officeDocument/2006/relationships/customXml" Target="../ink/ink143.xml"/><Relationship Id="rId61" Type="http://schemas.openxmlformats.org/officeDocument/2006/relationships/image" Target="../media/image85.png"/><Relationship Id="rId82" Type="http://schemas.openxmlformats.org/officeDocument/2006/relationships/customXml" Target="../ink/ink95.xml"/><Relationship Id="rId199" Type="http://schemas.openxmlformats.org/officeDocument/2006/relationships/image" Target="../media/image154.png"/><Relationship Id="rId203" Type="http://schemas.openxmlformats.org/officeDocument/2006/relationships/image" Target="../media/image156.png"/><Relationship Id="rId19" Type="http://schemas.openxmlformats.org/officeDocument/2006/relationships/image" Target="../media/image64.png"/><Relationship Id="rId224" Type="http://schemas.openxmlformats.org/officeDocument/2006/relationships/customXml" Target="../ink/ink166.xml"/><Relationship Id="rId245" Type="http://schemas.openxmlformats.org/officeDocument/2006/relationships/image" Target="../media/image177.png"/><Relationship Id="rId30" Type="http://schemas.openxmlformats.org/officeDocument/2006/relationships/customXml" Target="../ink/ink69.xml"/><Relationship Id="rId105" Type="http://schemas.openxmlformats.org/officeDocument/2006/relationships/image" Target="../media/image107.png"/><Relationship Id="rId126" Type="http://schemas.openxmlformats.org/officeDocument/2006/relationships/customXml" Target="../ink/ink117.xml"/><Relationship Id="rId147" Type="http://schemas.openxmlformats.org/officeDocument/2006/relationships/image" Target="../media/image128.png"/><Relationship Id="rId168" Type="http://schemas.openxmlformats.org/officeDocument/2006/relationships/customXml" Target="../ink/ink138.xml"/><Relationship Id="rId51" Type="http://schemas.openxmlformats.org/officeDocument/2006/relationships/image" Target="../media/image80.png"/><Relationship Id="rId72" Type="http://schemas.openxmlformats.org/officeDocument/2006/relationships/customXml" Target="../ink/ink90.xml"/><Relationship Id="rId93" Type="http://schemas.openxmlformats.org/officeDocument/2006/relationships/image" Target="../media/image101.png"/><Relationship Id="rId189" Type="http://schemas.openxmlformats.org/officeDocument/2006/relationships/image" Target="../media/image149.png"/><Relationship Id="rId3" Type="http://schemas.openxmlformats.org/officeDocument/2006/relationships/image" Target="../media/image56.png"/><Relationship Id="rId214" Type="http://schemas.openxmlformats.org/officeDocument/2006/relationships/customXml" Target="../ink/ink161.xml"/><Relationship Id="rId235" Type="http://schemas.openxmlformats.org/officeDocument/2006/relationships/image" Target="../media/image172.png"/><Relationship Id="rId256" Type="http://schemas.openxmlformats.org/officeDocument/2006/relationships/customXml" Target="../ink/ink182.xml"/><Relationship Id="rId116" Type="http://schemas.openxmlformats.org/officeDocument/2006/relationships/customXml" Target="../ink/ink112.xml"/><Relationship Id="rId137" Type="http://schemas.openxmlformats.org/officeDocument/2006/relationships/image" Target="../media/image123.png"/><Relationship Id="rId158" Type="http://schemas.openxmlformats.org/officeDocument/2006/relationships/customXml" Target="../ink/ink133.xml"/><Relationship Id="rId20" Type="http://schemas.openxmlformats.org/officeDocument/2006/relationships/customXml" Target="../ink/ink64.xml"/><Relationship Id="rId41" Type="http://schemas.openxmlformats.org/officeDocument/2006/relationships/image" Target="../media/image75.png"/><Relationship Id="rId62" Type="http://schemas.openxmlformats.org/officeDocument/2006/relationships/customXml" Target="../ink/ink85.xml"/><Relationship Id="rId83" Type="http://schemas.openxmlformats.org/officeDocument/2006/relationships/image" Target="../media/image96.png"/><Relationship Id="rId179" Type="http://schemas.openxmlformats.org/officeDocument/2006/relationships/image" Target="../media/image144.png"/><Relationship Id="rId190" Type="http://schemas.openxmlformats.org/officeDocument/2006/relationships/customXml" Target="../ink/ink149.xml"/><Relationship Id="rId204" Type="http://schemas.openxmlformats.org/officeDocument/2006/relationships/customXml" Target="../ink/ink156.xml"/><Relationship Id="rId225" Type="http://schemas.openxmlformats.org/officeDocument/2006/relationships/image" Target="../media/image167.png"/><Relationship Id="rId246" Type="http://schemas.openxmlformats.org/officeDocument/2006/relationships/customXml" Target="../ink/ink177.xml"/><Relationship Id="rId106" Type="http://schemas.openxmlformats.org/officeDocument/2006/relationships/customXml" Target="../ink/ink107.xml"/><Relationship Id="rId127" Type="http://schemas.openxmlformats.org/officeDocument/2006/relationships/image" Target="../media/image118.png"/><Relationship Id="rId10" Type="http://schemas.openxmlformats.org/officeDocument/2006/relationships/customXml" Target="../ink/ink59.xml"/><Relationship Id="rId31" Type="http://schemas.openxmlformats.org/officeDocument/2006/relationships/image" Target="../media/image70.png"/><Relationship Id="rId52" Type="http://schemas.openxmlformats.org/officeDocument/2006/relationships/customXml" Target="../ink/ink80.xml"/><Relationship Id="rId73" Type="http://schemas.openxmlformats.org/officeDocument/2006/relationships/image" Target="../media/image91.png"/><Relationship Id="rId94" Type="http://schemas.openxmlformats.org/officeDocument/2006/relationships/customXml" Target="../ink/ink101.xml"/><Relationship Id="rId148" Type="http://schemas.openxmlformats.org/officeDocument/2006/relationships/customXml" Target="../ink/ink128.xml"/><Relationship Id="rId169" Type="http://schemas.openxmlformats.org/officeDocument/2006/relationships/image" Target="../media/image139.png"/><Relationship Id="rId4" Type="http://schemas.openxmlformats.org/officeDocument/2006/relationships/customXml" Target="../ink/ink56.xml"/><Relationship Id="rId180" Type="http://schemas.openxmlformats.org/officeDocument/2006/relationships/customXml" Target="../ink/ink144.xml"/><Relationship Id="rId215" Type="http://schemas.openxmlformats.org/officeDocument/2006/relationships/image" Target="../media/image162.png"/><Relationship Id="rId236" Type="http://schemas.openxmlformats.org/officeDocument/2006/relationships/customXml" Target="../ink/ink172.xml"/><Relationship Id="rId257" Type="http://schemas.openxmlformats.org/officeDocument/2006/relationships/image" Target="../media/image183.png"/><Relationship Id="rId42" Type="http://schemas.openxmlformats.org/officeDocument/2006/relationships/customXml" Target="../ink/ink75.xml"/><Relationship Id="rId84" Type="http://schemas.openxmlformats.org/officeDocument/2006/relationships/customXml" Target="../ink/ink96.xml"/><Relationship Id="rId138" Type="http://schemas.openxmlformats.org/officeDocument/2006/relationships/customXml" Target="../ink/ink123.xml"/><Relationship Id="rId191" Type="http://schemas.openxmlformats.org/officeDocument/2006/relationships/image" Target="../media/image150.png"/><Relationship Id="rId205" Type="http://schemas.openxmlformats.org/officeDocument/2006/relationships/image" Target="../media/image157.png"/><Relationship Id="rId247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0.png"/><Relationship Id="rId21" Type="http://schemas.openxmlformats.org/officeDocument/2006/relationships/customXml" Target="../ink/ink196.xml"/><Relationship Id="rId34" Type="http://schemas.openxmlformats.org/officeDocument/2006/relationships/image" Target="../media/image204.png"/><Relationship Id="rId42" Type="http://schemas.openxmlformats.org/officeDocument/2006/relationships/image" Target="../media/image208.png"/><Relationship Id="rId47" Type="http://schemas.openxmlformats.org/officeDocument/2006/relationships/customXml" Target="../ink/ink209.xml"/><Relationship Id="rId50" Type="http://schemas.openxmlformats.org/officeDocument/2006/relationships/image" Target="../media/image212.png"/><Relationship Id="rId55" Type="http://schemas.openxmlformats.org/officeDocument/2006/relationships/customXml" Target="../ink/ink213.xml"/><Relationship Id="rId63" Type="http://schemas.openxmlformats.org/officeDocument/2006/relationships/customXml" Target="../ink/ink217.xml"/><Relationship Id="rId7" Type="http://schemas.openxmlformats.org/officeDocument/2006/relationships/customXml" Target="../ink/ink189.xml"/><Relationship Id="rId2" Type="http://schemas.openxmlformats.org/officeDocument/2006/relationships/image" Target="../media/image188.png"/><Relationship Id="rId16" Type="http://schemas.openxmlformats.org/officeDocument/2006/relationships/image" Target="../media/image195.png"/><Relationship Id="rId29" Type="http://schemas.openxmlformats.org/officeDocument/2006/relationships/customXml" Target="../ink/ink200.xml"/><Relationship Id="rId11" Type="http://schemas.openxmlformats.org/officeDocument/2006/relationships/customXml" Target="../ink/ink191.xml"/><Relationship Id="rId24" Type="http://schemas.openxmlformats.org/officeDocument/2006/relationships/image" Target="../media/image199.png"/><Relationship Id="rId32" Type="http://schemas.openxmlformats.org/officeDocument/2006/relationships/image" Target="../media/image203.png"/><Relationship Id="rId37" Type="http://schemas.openxmlformats.org/officeDocument/2006/relationships/customXml" Target="../ink/ink204.xml"/><Relationship Id="rId40" Type="http://schemas.openxmlformats.org/officeDocument/2006/relationships/image" Target="../media/image207.png"/><Relationship Id="rId45" Type="http://schemas.openxmlformats.org/officeDocument/2006/relationships/customXml" Target="../ink/ink208.xml"/><Relationship Id="rId53" Type="http://schemas.openxmlformats.org/officeDocument/2006/relationships/customXml" Target="../ink/ink212.xml"/><Relationship Id="rId58" Type="http://schemas.openxmlformats.org/officeDocument/2006/relationships/image" Target="../media/image216.png"/><Relationship Id="rId66" Type="http://schemas.openxmlformats.org/officeDocument/2006/relationships/image" Target="../media/image220.png"/><Relationship Id="rId5" Type="http://schemas.openxmlformats.org/officeDocument/2006/relationships/customXml" Target="../ink/ink188.xml"/><Relationship Id="rId61" Type="http://schemas.openxmlformats.org/officeDocument/2006/relationships/customXml" Target="../ink/ink216.xml"/><Relationship Id="rId19" Type="http://schemas.openxmlformats.org/officeDocument/2006/relationships/customXml" Target="../ink/ink195.xml"/><Relationship Id="rId14" Type="http://schemas.openxmlformats.org/officeDocument/2006/relationships/image" Target="../media/image194.png"/><Relationship Id="rId22" Type="http://schemas.openxmlformats.org/officeDocument/2006/relationships/image" Target="../media/image198.png"/><Relationship Id="rId27" Type="http://schemas.openxmlformats.org/officeDocument/2006/relationships/customXml" Target="../ink/ink199.xml"/><Relationship Id="rId30" Type="http://schemas.openxmlformats.org/officeDocument/2006/relationships/image" Target="../media/image202.png"/><Relationship Id="rId35" Type="http://schemas.openxmlformats.org/officeDocument/2006/relationships/customXml" Target="../ink/ink203.xml"/><Relationship Id="rId43" Type="http://schemas.openxmlformats.org/officeDocument/2006/relationships/customXml" Target="../ink/ink207.xml"/><Relationship Id="rId48" Type="http://schemas.openxmlformats.org/officeDocument/2006/relationships/image" Target="../media/image211.png"/><Relationship Id="rId56" Type="http://schemas.openxmlformats.org/officeDocument/2006/relationships/image" Target="../media/image215.png"/><Relationship Id="rId64" Type="http://schemas.openxmlformats.org/officeDocument/2006/relationships/image" Target="../media/image219.png"/><Relationship Id="rId8" Type="http://schemas.openxmlformats.org/officeDocument/2006/relationships/image" Target="../media/image191.png"/><Relationship Id="rId51" Type="http://schemas.openxmlformats.org/officeDocument/2006/relationships/customXml" Target="../ink/ink211.xml"/><Relationship Id="rId3" Type="http://schemas.openxmlformats.org/officeDocument/2006/relationships/customXml" Target="../ink/ink187.xml"/><Relationship Id="rId12" Type="http://schemas.openxmlformats.org/officeDocument/2006/relationships/image" Target="../media/image193.png"/><Relationship Id="rId17" Type="http://schemas.openxmlformats.org/officeDocument/2006/relationships/customXml" Target="../ink/ink194.xml"/><Relationship Id="rId25" Type="http://schemas.openxmlformats.org/officeDocument/2006/relationships/customXml" Target="../ink/ink198.xml"/><Relationship Id="rId33" Type="http://schemas.openxmlformats.org/officeDocument/2006/relationships/customXml" Target="../ink/ink202.xml"/><Relationship Id="rId38" Type="http://schemas.openxmlformats.org/officeDocument/2006/relationships/image" Target="../media/image206.png"/><Relationship Id="rId46" Type="http://schemas.openxmlformats.org/officeDocument/2006/relationships/image" Target="../media/image210.png"/><Relationship Id="rId59" Type="http://schemas.openxmlformats.org/officeDocument/2006/relationships/customXml" Target="../ink/ink215.xml"/><Relationship Id="rId20" Type="http://schemas.openxmlformats.org/officeDocument/2006/relationships/image" Target="../media/image197.png"/><Relationship Id="rId41" Type="http://schemas.openxmlformats.org/officeDocument/2006/relationships/customXml" Target="../ink/ink206.xml"/><Relationship Id="rId54" Type="http://schemas.openxmlformats.org/officeDocument/2006/relationships/image" Target="../media/image214.png"/><Relationship Id="rId6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5" Type="http://schemas.openxmlformats.org/officeDocument/2006/relationships/customXml" Target="../ink/ink193.xml"/><Relationship Id="rId23" Type="http://schemas.openxmlformats.org/officeDocument/2006/relationships/customXml" Target="../ink/ink197.xml"/><Relationship Id="rId28" Type="http://schemas.openxmlformats.org/officeDocument/2006/relationships/image" Target="../media/image201.png"/><Relationship Id="rId36" Type="http://schemas.openxmlformats.org/officeDocument/2006/relationships/image" Target="../media/image205.png"/><Relationship Id="rId49" Type="http://schemas.openxmlformats.org/officeDocument/2006/relationships/customXml" Target="../ink/ink210.xml"/><Relationship Id="rId57" Type="http://schemas.openxmlformats.org/officeDocument/2006/relationships/customXml" Target="../ink/ink214.xml"/><Relationship Id="rId10" Type="http://schemas.openxmlformats.org/officeDocument/2006/relationships/image" Target="../media/image192.png"/><Relationship Id="rId31" Type="http://schemas.openxmlformats.org/officeDocument/2006/relationships/customXml" Target="../ink/ink201.xml"/><Relationship Id="rId44" Type="http://schemas.openxmlformats.org/officeDocument/2006/relationships/image" Target="../media/image209.png"/><Relationship Id="rId52" Type="http://schemas.openxmlformats.org/officeDocument/2006/relationships/image" Target="../media/image213.png"/><Relationship Id="rId60" Type="http://schemas.openxmlformats.org/officeDocument/2006/relationships/image" Target="../media/image217.png"/><Relationship Id="rId65" Type="http://schemas.openxmlformats.org/officeDocument/2006/relationships/customXml" Target="../ink/ink218.xml"/><Relationship Id="rId4" Type="http://schemas.openxmlformats.org/officeDocument/2006/relationships/image" Target="../media/image189.png"/><Relationship Id="rId9" Type="http://schemas.openxmlformats.org/officeDocument/2006/relationships/customXml" Target="../ink/ink190.xml"/><Relationship Id="rId13" Type="http://schemas.openxmlformats.org/officeDocument/2006/relationships/customXml" Target="../ink/ink192.xml"/><Relationship Id="rId18" Type="http://schemas.openxmlformats.org/officeDocument/2006/relationships/image" Target="../media/image196.png"/><Relationship Id="rId39" Type="http://schemas.openxmlformats.org/officeDocument/2006/relationships/customXml" Target="../ink/ink20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8.png"/><Relationship Id="rId299" Type="http://schemas.openxmlformats.org/officeDocument/2006/relationships/image" Target="../media/image369.png"/><Relationship Id="rId21" Type="http://schemas.openxmlformats.org/officeDocument/2006/relationships/image" Target="../media/image230.png"/><Relationship Id="rId63" Type="http://schemas.openxmlformats.org/officeDocument/2006/relationships/image" Target="../media/image251.png"/><Relationship Id="rId159" Type="http://schemas.openxmlformats.org/officeDocument/2006/relationships/image" Target="../media/image299.png"/><Relationship Id="rId324" Type="http://schemas.openxmlformats.org/officeDocument/2006/relationships/customXml" Target="../ink/ink380.xml"/><Relationship Id="rId170" Type="http://schemas.openxmlformats.org/officeDocument/2006/relationships/customXml" Target="../ink/ink303.xml"/><Relationship Id="rId226" Type="http://schemas.openxmlformats.org/officeDocument/2006/relationships/customXml" Target="../ink/ink331.xml"/><Relationship Id="rId268" Type="http://schemas.openxmlformats.org/officeDocument/2006/relationships/customXml" Target="../ink/ink352.xml"/><Relationship Id="rId32" Type="http://schemas.openxmlformats.org/officeDocument/2006/relationships/customXml" Target="../ink/ink234.xml"/><Relationship Id="rId74" Type="http://schemas.openxmlformats.org/officeDocument/2006/relationships/customXml" Target="../ink/ink255.xml"/><Relationship Id="rId128" Type="http://schemas.openxmlformats.org/officeDocument/2006/relationships/customXml" Target="../ink/ink282.xml"/><Relationship Id="rId335" Type="http://schemas.openxmlformats.org/officeDocument/2006/relationships/image" Target="../media/image387.png"/><Relationship Id="rId5" Type="http://schemas.openxmlformats.org/officeDocument/2006/relationships/image" Target="../media/image222.png"/><Relationship Id="rId181" Type="http://schemas.openxmlformats.org/officeDocument/2006/relationships/image" Target="../media/image310.png"/><Relationship Id="rId237" Type="http://schemas.openxmlformats.org/officeDocument/2006/relationships/image" Target="../media/image338.png"/><Relationship Id="rId279" Type="http://schemas.openxmlformats.org/officeDocument/2006/relationships/image" Target="../media/image359.png"/><Relationship Id="rId43" Type="http://schemas.openxmlformats.org/officeDocument/2006/relationships/image" Target="../media/image241.png"/><Relationship Id="rId139" Type="http://schemas.openxmlformats.org/officeDocument/2006/relationships/image" Target="../media/image289.png"/><Relationship Id="rId290" Type="http://schemas.openxmlformats.org/officeDocument/2006/relationships/customXml" Target="../ink/ink363.xml"/><Relationship Id="rId304" Type="http://schemas.openxmlformats.org/officeDocument/2006/relationships/customXml" Target="../ink/ink370.xml"/><Relationship Id="rId85" Type="http://schemas.openxmlformats.org/officeDocument/2006/relationships/image" Target="../media/image262.png"/><Relationship Id="rId150" Type="http://schemas.openxmlformats.org/officeDocument/2006/relationships/customXml" Target="../ink/ink293.xml"/><Relationship Id="rId192" Type="http://schemas.openxmlformats.org/officeDocument/2006/relationships/customXml" Target="../ink/ink314.xml"/><Relationship Id="rId206" Type="http://schemas.openxmlformats.org/officeDocument/2006/relationships/customXml" Target="../ink/ink321.xml"/><Relationship Id="rId248" Type="http://schemas.openxmlformats.org/officeDocument/2006/relationships/customXml" Target="../ink/ink342.xml"/><Relationship Id="rId12" Type="http://schemas.openxmlformats.org/officeDocument/2006/relationships/customXml" Target="../ink/ink224.xml"/><Relationship Id="rId108" Type="http://schemas.openxmlformats.org/officeDocument/2006/relationships/customXml" Target="../ink/ink272.xml"/><Relationship Id="rId315" Type="http://schemas.openxmlformats.org/officeDocument/2006/relationships/image" Target="../media/image377.png"/><Relationship Id="rId54" Type="http://schemas.openxmlformats.org/officeDocument/2006/relationships/customXml" Target="../ink/ink245.xml"/><Relationship Id="rId96" Type="http://schemas.openxmlformats.org/officeDocument/2006/relationships/customXml" Target="../ink/ink266.xml"/><Relationship Id="rId161" Type="http://schemas.openxmlformats.org/officeDocument/2006/relationships/image" Target="../media/image300.png"/><Relationship Id="rId217" Type="http://schemas.openxmlformats.org/officeDocument/2006/relationships/image" Target="../media/image328.png"/><Relationship Id="rId259" Type="http://schemas.openxmlformats.org/officeDocument/2006/relationships/image" Target="../media/image349.png"/><Relationship Id="rId23" Type="http://schemas.openxmlformats.org/officeDocument/2006/relationships/image" Target="../media/image231.png"/><Relationship Id="rId119" Type="http://schemas.openxmlformats.org/officeDocument/2006/relationships/image" Target="../media/image279.png"/><Relationship Id="rId270" Type="http://schemas.openxmlformats.org/officeDocument/2006/relationships/customXml" Target="../ink/ink353.xml"/><Relationship Id="rId326" Type="http://schemas.openxmlformats.org/officeDocument/2006/relationships/customXml" Target="../ink/ink381.xml"/><Relationship Id="rId65" Type="http://schemas.openxmlformats.org/officeDocument/2006/relationships/image" Target="../media/image252.png"/><Relationship Id="rId130" Type="http://schemas.openxmlformats.org/officeDocument/2006/relationships/customXml" Target="../ink/ink283.xml"/><Relationship Id="rId172" Type="http://schemas.openxmlformats.org/officeDocument/2006/relationships/customXml" Target="../ink/ink304.xml"/><Relationship Id="rId228" Type="http://schemas.openxmlformats.org/officeDocument/2006/relationships/customXml" Target="../ink/ink332.xml"/><Relationship Id="rId281" Type="http://schemas.openxmlformats.org/officeDocument/2006/relationships/image" Target="../media/image360.png"/><Relationship Id="rId337" Type="http://schemas.openxmlformats.org/officeDocument/2006/relationships/image" Target="../media/image388.png"/><Relationship Id="rId34" Type="http://schemas.openxmlformats.org/officeDocument/2006/relationships/customXml" Target="../ink/ink235.xml"/><Relationship Id="rId76" Type="http://schemas.openxmlformats.org/officeDocument/2006/relationships/customXml" Target="../ink/ink256.xml"/><Relationship Id="rId141" Type="http://schemas.openxmlformats.org/officeDocument/2006/relationships/image" Target="../media/image290.png"/><Relationship Id="rId7" Type="http://schemas.openxmlformats.org/officeDocument/2006/relationships/image" Target="../media/image223.png"/><Relationship Id="rId183" Type="http://schemas.openxmlformats.org/officeDocument/2006/relationships/image" Target="../media/image311.png"/><Relationship Id="rId239" Type="http://schemas.openxmlformats.org/officeDocument/2006/relationships/image" Target="../media/image339.png"/><Relationship Id="rId250" Type="http://schemas.openxmlformats.org/officeDocument/2006/relationships/customXml" Target="../ink/ink343.xml"/><Relationship Id="rId292" Type="http://schemas.openxmlformats.org/officeDocument/2006/relationships/customXml" Target="../ink/ink364.xml"/><Relationship Id="rId306" Type="http://schemas.openxmlformats.org/officeDocument/2006/relationships/customXml" Target="../ink/ink371.xml"/><Relationship Id="rId45" Type="http://schemas.openxmlformats.org/officeDocument/2006/relationships/image" Target="../media/image242.png"/><Relationship Id="rId87" Type="http://schemas.openxmlformats.org/officeDocument/2006/relationships/image" Target="../media/image263.png"/><Relationship Id="rId110" Type="http://schemas.openxmlformats.org/officeDocument/2006/relationships/customXml" Target="../ink/ink273.xml"/><Relationship Id="rId152" Type="http://schemas.openxmlformats.org/officeDocument/2006/relationships/customXml" Target="../ink/ink294.xml"/><Relationship Id="rId194" Type="http://schemas.openxmlformats.org/officeDocument/2006/relationships/customXml" Target="../ink/ink315.xml"/><Relationship Id="rId208" Type="http://schemas.openxmlformats.org/officeDocument/2006/relationships/customXml" Target="../ink/ink322.xml"/><Relationship Id="rId240" Type="http://schemas.openxmlformats.org/officeDocument/2006/relationships/customXml" Target="../ink/ink338.xml"/><Relationship Id="rId261" Type="http://schemas.openxmlformats.org/officeDocument/2006/relationships/image" Target="../media/image350.png"/><Relationship Id="rId14" Type="http://schemas.openxmlformats.org/officeDocument/2006/relationships/customXml" Target="../ink/ink225.xml"/><Relationship Id="rId35" Type="http://schemas.openxmlformats.org/officeDocument/2006/relationships/image" Target="../media/image237.png"/><Relationship Id="rId56" Type="http://schemas.openxmlformats.org/officeDocument/2006/relationships/customXml" Target="../ink/ink246.xml"/><Relationship Id="rId77" Type="http://schemas.openxmlformats.org/officeDocument/2006/relationships/image" Target="../media/image258.png"/><Relationship Id="rId100" Type="http://schemas.openxmlformats.org/officeDocument/2006/relationships/customXml" Target="../ink/ink268.xml"/><Relationship Id="rId282" Type="http://schemas.openxmlformats.org/officeDocument/2006/relationships/customXml" Target="../ink/ink359.xml"/><Relationship Id="rId317" Type="http://schemas.openxmlformats.org/officeDocument/2006/relationships/image" Target="../media/image378.png"/><Relationship Id="rId338" Type="http://schemas.openxmlformats.org/officeDocument/2006/relationships/customXml" Target="../ink/ink387.xml"/><Relationship Id="rId8" Type="http://schemas.openxmlformats.org/officeDocument/2006/relationships/customXml" Target="../ink/ink222.xml"/><Relationship Id="rId98" Type="http://schemas.openxmlformats.org/officeDocument/2006/relationships/customXml" Target="../ink/ink267.xml"/><Relationship Id="rId121" Type="http://schemas.openxmlformats.org/officeDocument/2006/relationships/image" Target="../media/image280.png"/><Relationship Id="rId142" Type="http://schemas.openxmlformats.org/officeDocument/2006/relationships/customXml" Target="../ink/ink289.xml"/><Relationship Id="rId163" Type="http://schemas.openxmlformats.org/officeDocument/2006/relationships/image" Target="../media/image301.png"/><Relationship Id="rId184" Type="http://schemas.openxmlformats.org/officeDocument/2006/relationships/customXml" Target="../ink/ink310.xml"/><Relationship Id="rId219" Type="http://schemas.openxmlformats.org/officeDocument/2006/relationships/image" Target="../media/image329.png"/><Relationship Id="rId230" Type="http://schemas.openxmlformats.org/officeDocument/2006/relationships/customXml" Target="../ink/ink333.xml"/><Relationship Id="rId251" Type="http://schemas.openxmlformats.org/officeDocument/2006/relationships/image" Target="../media/image345.png"/><Relationship Id="rId25" Type="http://schemas.openxmlformats.org/officeDocument/2006/relationships/image" Target="../media/image232.png"/><Relationship Id="rId46" Type="http://schemas.openxmlformats.org/officeDocument/2006/relationships/customXml" Target="../ink/ink241.xml"/><Relationship Id="rId67" Type="http://schemas.openxmlformats.org/officeDocument/2006/relationships/image" Target="../media/image253.png"/><Relationship Id="rId272" Type="http://schemas.openxmlformats.org/officeDocument/2006/relationships/customXml" Target="../ink/ink354.xml"/><Relationship Id="rId293" Type="http://schemas.openxmlformats.org/officeDocument/2006/relationships/image" Target="../media/image366.png"/><Relationship Id="rId307" Type="http://schemas.openxmlformats.org/officeDocument/2006/relationships/image" Target="../media/image373.png"/><Relationship Id="rId328" Type="http://schemas.openxmlformats.org/officeDocument/2006/relationships/customXml" Target="../ink/ink382.xml"/><Relationship Id="rId88" Type="http://schemas.openxmlformats.org/officeDocument/2006/relationships/customXml" Target="../ink/ink262.xml"/><Relationship Id="rId111" Type="http://schemas.openxmlformats.org/officeDocument/2006/relationships/image" Target="../media/image275.png"/><Relationship Id="rId132" Type="http://schemas.openxmlformats.org/officeDocument/2006/relationships/customXml" Target="../ink/ink284.xml"/><Relationship Id="rId153" Type="http://schemas.openxmlformats.org/officeDocument/2006/relationships/image" Target="../media/image296.png"/><Relationship Id="rId174" Type="http://schemas.openxmlformats.org/officeDocument/2006/relationships/customXml" Target="../ink/ink305.xml"/><Relationship Id="rId195" Type="http://schemas.openxmlformats.org/officeDocument/2006/relationships/image" Target="../media/image317.png"/><Relationship Id="rId209" Type="http://schemas.openxmlformats.org/officeDocument/2006/relationships/image" Target="../media/image324.png"/><Relationship Id="rId220" Type="http://schemas.openxmlformats.org/officeDocument/2006/relationships/customXml" Target="../ink/ink328.xml"/><Relationship Id="rId241" Type="http://schemas.openxmlformats.org/officeDocument/2006/relationships/image" Target="../media/image340.png"/><Relationship Id="rId15" Type="http://schemas.openxmlformats.org/officeDocument/2006/relationships/image" Target="../media/image227.png"/><Relationship Id="rId36" Type="http://schemas.openxmlformats.org/officeDocument/2006/relationships/customXml" Target="../ink/ink236.xml"/><Relationship Id="rId57" Type="http://schemas.openxmlformats.org/officeDocument/2006/relationships/image" Target="../media/image248.png"/><Relationship Id="rId262" Type="http://schemas.openxmlformats.org/officeDocument/2006/relationships/customXml" Target="../ink/ink349.xml"/><Relationship Id="rId283" Type="http://schemas.openxmlformats.org/officeDocument/2006/relationships/image" Target="../media/image361.png"/><Relationship Id="rId318" Type="http://schemas.openxmlformats.org/officeDocument/2006/relationships/customXml" Target="../ink/ink377.xml"/><Relationship Id="rId339" Type="http://schemas.openxmlformats.org/officeDocument/2006/relationships/image" Target="../media/image389.png"/><Relationship Id="rId78" Type="http://schemas.openxmlformats.org/officeDocument/2006/relationships/customXml" Target="../ink/ink257.xml"/><Relationship Id="rId99" Type="http://schemas.openxmlformats.org/officeDocument/2006/relationships/image" Target="../media/image269.png"/><Relationship Id="rId101" Type="http://schemas.openxmlformats.org/officeDocument/2006/relationships/image" Target="../media/image270.png"/><Relationship Id="rId122" Type="http://schemas.openxmlformats.org/officeDocument/2006/relationships/customXml" Target="../ink/ink279.xml"/><Relationship Id="rId143" Type="http://schemas.openxmlformats.org/officeDocument/2006/relationships/image" Target="../media/image291.png"/><Relationship Id="rId164" Type="http://schemas.openxmlformats.org/officeDocument/2006/relationships/customXml" Target="../ink/ink300.xml"/><Relationship Id="rId185" Type="http://schemas.openxmlformats.org/officeDocument/2006/relationships/image" Target="../media/image312.png"/><Relationship Id="rId9" Type="http://schemas.openxmlformats.org/officeDocument/2006/relationships/image" Target="../media/image224.png"/><Relationship Id="rId210" Type="http://schemas.openxmlformats.org/officeDocument/2006/relationships/customXml" Target="../ink/ink323.xml"/><Relationship Id="rId26" Type="http://schemas.openxmlformats.org/officeDocument/2006/relationships/customXml" Target="../ink/ink231.xml"/><Relationship Id="rId231" Type="http://schemas.openxmlformats.org/officeDocument/2006/relationships/image" Target="../media/image335.png"/><Relationship Id="rId252" Type="http://schemas.openxmlformats.org/officeDocument/2006/relationships/customXml" Target="../ink/ink344.xml"/><Relationship Id="rId273" Type="http://schemas.openxmlformats.org/officeDocument/2006/relationships/image" Target="../media/image356.png"/><Relationship Id="rId294" Type="http://schemas.openxmlformats.org/officeDocument/2006/relationships/customXml" Target="../ink/ink365.xml"/><Relationship Id="rId308" Type="http://schemas.openxmlformats.org/officeDocument/2006/relationships/customXml" Target="../ink/ink372.xml"/><Relationship Id="rId329" Type="http://schemas.openxmlformats.org/officeDocument/2006/relationships/image" Target="../media/image384.png"/><Relationship Id="rId47" Type="http://schemas.openxmlformats.org/officeDocument/2006/relationships/image" Target="../media/image243.png"/><Relationship Id="rId68" Type="http://schemas.openxmlformats.org/officeDocument/2006/relationships/customXml" Target="../ink/ink252.xml"/><Relationship Id="rId89" Type="http://schemas.openxmlformats.org/officeDocument/2006/relationships/image" Target="../media/image264.png"/><Relationship Id="rId112" Type="http://schemas.openxmlformats.org/officeDocument/2006/relationships/customXml" Target="../ink/ink274.xml"/><Relationship Id="rId133" Type="http://schemas.openxmlformats.org/officeDocument/2006/relationships/image" Target="../media/image286.png"/><Relationship Id="rId154" Type="http://schemas.openxmlformats.org/officeDocument/2006/relationships/customXml" Target="../ink/ink295.xml"/><Relationship Id="rId175" Type="http://schemas.openxmlformats.org/officeDocument/2006/relationships/image" Target="../media/image307.png"/><Relationship Id="rId340" Type="http://schemas.openxmlformats.org/officeDocument/2006/relationships/customXml" Target="../ink/ink388.xml"/><Relationship Id="rId196" Type="http://schemas.openxmlformats.org/officeDocument/2006/relationships/customXml" Target="../ink/ink316.xml"/><Relationship Id="rId200" Type="http://schemas.openxmlformats.org/officeDocument/2006/relationships/customXml" Target="../ink/ink318.xml"/><Relationship Id="rId16" Type="http://schemas.openxmlformats.org/officeDocument/2006/relationships/customXml" Target="../ink/ink226.xml"/><Relationship Id="rId221" Type="http://schemas.openxmlformats.org/officeDocument/2006/relationships/image" Target="../media/image330.png"/><Relationship Id="rId242" Type="http://schemas.openxmlformats.org/officeDocument/2006/relationships/customXml" Target="../ink/ink339.xml"/><Relationship Id="rId263" Type="http://schemas.openxmlformats.org/officeDocument/2006/relationships/image" Target="../media/image351.png"/><Relationship Id="rId284" Type="http://schemas.openxmlformats.org/officeDocument/2006/relationships/customXml" Target="../ink/ink360.xml"/><Relationship Id="rId319" Type="http://schemas.openxmlformats.org/officeDocument/2006/relationships/image" Target="../media/image379.png"/><Relationship Id="rId37" Type="http://schemas.openxmlformats.org/officeDocument/2006/relationships/image" Target="../media/image238.png"/><Relationship Id="rId58" Type="http://schemas.openxmlformats.org/officeDocument/2006/relationships/customXml" Target="../ink/ink247.xml"/><Relationship Id="rId79" Type="http://schemas.openxmlformats.org/officeDocument/2006/relationships/image" Target="../media/image259.png"/><Relationship Id="rId102" Type="http://schemas.openxmlformats.org/officeDocument/2006/relationships/customXml" Target="../ink/ink269.xml"/><Relationship Id="rId123" Type="http://schemas.openxmlformats.org/officeDocument/2006/relationships/image" Target="../media/image281.png"/><Relationship Id="rId144" Type="http://schemas.openxmlformats.org/officeDocument/2006/relationships/customXml" Target="../ink/ink290.xml"/><Relationship Id="rId330" Type="http://schemas.openxmlformats.org/officeDocument/2006/relationships/customXml" Target="../ink/ink383.xml"/><Relationship Id="rId90" Type="http://schemas.openxmlformats.org/officeDocument/2006/relationships/customXml" Target="../ink/ink263.xml"/><Relationship Id="rId165" Type="http://schemas.openxmlformats.org/officeDocument/2006/relationships/image" Target="../media/image302.png"/><Relationship Id="rId186" Type="http://schemas.openxmlformats.org/officeDocument/2006/relationships/customXml" Target="../ink/ink311.xml"/><Relationship Id="rId211" Type="http://schemas.openxmlformats.org/officeDocument/2006/relationships/image" Target="../media/image325.png"/><Relationship Id="rId232" Type="http://schemas.openxmlformats.org/officeDocument/2006/relationships/customXml" Target="../ink/ink334.xml"/><Relationship Id="rId253" Type="http://schemas.openxmlformats.org/officeDocument/2006/relationships/image" Target="../media/image346.png"/><Relationship Id="rId274" Type="http://schemas.openxmlformats.org/officeDocument/2006/relationships/customXml" Target="../ink/ink355.xml"/><Relationship Id="rId295" Type="http://schemas.openxmlformats.org/officeDocument/2006/relationships/image" Target="../media/image367.png"/><Relationship Id="rId309" Type="http://schemas.openxmlformats.org/officeDocument/2006/relationships/image" Target="../media/image374.png"/><Relationship Id="rId27" Type="http://schemas.openxmlformats.org/officeDocument/2006/relationships/image" Target="../media/image233.png"/><Relationship Id="rId48" Type="http://schemas.openxmlformats.org/officeDocument/2006/relationships/customXml" Target="../ink/ink242.xml"/><Relationship Id="rId69" Type="http://schemas.openxmlformats.org/officeDocument/2006/relationships/image" Target="../media/image254.png"/><Relationship Id="rId113" Type="http://schemas.openxmlformats.org/officeDocument/2006/relationships/image" Target="../media/image276.png"/><Relationship Id="rId134" Type="http://schemas.openxmlformats.org/officeDocument/2006/relationships/customXml" Target="../ink/ink285.xml"/><Relationship Id="rId320" Type="http://schemas.openxmlformats.org/officeDocument/2006/relationships/customXml" Target="../ink/ink378.xml"/><Relationship Id="rId80" Type="http://schemas.openxmlformats.org/officeDocument/2006/relationships/customXml" Target="../ink/ink258.xml"/><Relationship Id="rId155" Type="http://schemas.openxmlformats.org/officeDocument/2006/relationships/image" Target="../media/image297.png"/><Relationship Id="rId176" Type="http://schemas.openxmlformats.org/officeDocument/2006/relationships/customXml" Target="../ink/ink306.xml"/><Relationship Id="rId197" Type="http://schemas.openxmlformats.org/officeDocument/2006/relationships/image" Target="../media/image318.png"/><Relationship Id="rId341" Type="http://schemas.openxmlformats.org/officeDocument/2006/relationships/image" Target="../media/image390.png"/><Relationship Id="rId201" Type="http://schemas.openxmlformats.org/officeDocument/2006/relationships/image" Target="../media/image320.png"/><Relationship Id="rId222" Type="http://schemas.openxmlformats.org/officeDocument/2006/relationships/customXml" Target="../ink/ink329.xml"/><Relationship Id="rId243" Type="http://schemas.openxmlformats.org/officeDocument/2006/relationships/image" Target="../media/image341.png"/><Relationship Id="rId264" Type="http://schemas.openxmlformats.org/officeDocument/2006/relationships/customXml" Target="../ink/ink350.xml"/><Relationship Id="rId285" Type="http://schemas.openxmlformats.org/officeDocument/2006/relationships/image" Target="../media/image362.png"/><Relationship Id="rId17" Type="http://schemas.openxmlformats.org/officeDocument/2006/relationships/image" Target="../media/image228.png"/><Relationship Id="rId38" Type="http://schemas.openxmlformats.org/officeDocument/2006/relationships/customXml" Target="../ink/ink237.xml"/><Relationship Id="rId59" Type="http://schemas.openxmlformats.org/officeDocument/2006/relationships/image" Target="../media/image249.png"/><Relationship Id="rId103" Type="http://schemas.openxmlformats.org/officeDocument/2006/relationships/image" Target="../media/image271.png"/><Relationship Id="rId124" Type="http://schemas.openxmlformats.org/officeDocument/2006/relationships/customXml" Target="../ink/ink280.xml"/><Relationship Id="rId310" Type="http://schemas.openxmlformats.org/officeDocument/2006/relationships/customXml" Target="../ink/ink373.xml"/><Relationship Id="rId70" Type="http://schemas.openxmlformats.org/officeDocument/2006/relationships/customXml" Target="../ink/ink253.xml"/><Relationship Id="rId91" Type="http://schemas.openxmlformats.org/officeDocument/2006/relationships/image" Target="../media/image265.png"/><Relationship Id="rId145" Type="http://schemas.openxmlformats.org/officeDocument/2006/relationships/image" Target="../media/image292.png"/><Relationship Id="rId166" Type="http://schemas.openxmlformats.org/officeDocument/2006/relationships/customXml" Target="../ink/ink301.xml"/><Relationship Id="rId187" Type="http://schemas.openxmlformats.org/officeDocument/2006/relationships/image" Target="../media/image313.png"/><Relationship Id="rId331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24.xml"/><Relationship Id="rId233" Type="http://schemas.openxmlformats.org/officeDocument/2006/relationships/image" Target="../media/image336.png"/><Relationship Id="rId254" Type="http://schemas.openxmlformats.org/officeDocument/2006/relationships/customXml" Target="../ink/ink345.xml"/><Relationship Id="rId28" Type="http://schemas.openxmlformats.org/officeDocument/2006/relationships/customXml" Target="../ink/ink232.xml"/><Relationship Id="rId49" Type="http://schemas.openxmlformats.org/officeDocument/2006/relationships/image" Target="../media/image244.png"/><Relationship Id="rId114" Type="http://schemas.openxmlformats.org/officeDocument/2006/relationships/customXml" Target="../ink/ink275.xml"/><Relationship Id="rId275" Type="http://schemas.openxmlformats.org/officeDocument/2006/relationships/image" Target="../media/image357.png"/><Relationship Id="rId296" Type="http://schemas.openxmlformats.org/officeDocument/2006/relationships/customXml" Target="../ink/ink366.xml"/><Relationship Id="rId300" Type="http://schemas.openxmlformats.org/officeDocument/2006/relationships/customXml" Target="../ink/ink368.xml"/><Relationship Id="rId60" Type="http://schemas.openxmlformats.org/officeDocument/2006/relationships/customXml" Target="../ink/ink248.xml"/><Relationship Id="rId81" Type="http://schemas.openxmlformats.org/officeDocument/2006/relationships/image" Target="../media/image260.png"/><Relationship Id="rId135" Type="http://schemas.openxmlformats.org/officeDocument/2006/relationships/image" Target="../media/image287.png"/><Relationship Id="rId156" Type="http://schemas.openxmlformats.org/officeDocument/2006/relationships/customXml" Target="../ink/ink296.xml"/><Relationship Id="rId177" Type="http://schemas.openxmlformats.org/officeDocument/2006/relationships/image" Target="../media/image308.png"/><Relationship Id="rId198" Type="http://schemas.openxmlformats.org/officeDocument/2006/relationships/customXml" Target="../ink/ink317.xml"/><Relationship Id="rId321" Type="http://schemas.openxmlformats.org/officeDocument/2006/relationships/image" Target="../media/image380.png"/><Relationship Id="rId202" Type="http://schemas.openxmlformats.org/officeDocument/2006/relationships/customXml" Target="../ink/ink319.xml"/><Relationship Id="rId223" Type="http://schemas.openxmlformats.org/officeDocument/2006/relationships/image" Target="../media/image331.png"/><Relationship Id="rId244" Type="http://schemas.openxmlformats.org/officeDocument/2006/relationships/customXml" Target="../ink/ink340.xml"/><Relationship Id="rId18" Type="http://schemas.openxmlformats.org/officeDocument/2006/relationships/customXml" Target="../ink/ink227.xml"/><Relationship Id="rId39" Type="http://schemas.openxmlformats.org/officeDocument/2006/relationships/image" Target="../media/image239.png"/><Relationship Id="rId265" Type="http://schemas.openxmlformats.org/officeDocument/2006/relationships/image" Target="../media/image352.png"/><Relationship Id="rId286" Type="http://schemas.openxmlformats.org/officeDocument/2006/relationships/customXml" Target="../ink/ink361.xml"/><Relationship Id="rId50" Type="http://schemas.openxmlformats.org/officeDocument/2006/relationships/customXml" Target="../ink/ink243.xml"/><Relationship Id="rId104" Type="http://schemas.openxmlformats.org/officeDocument/2006/relationships/customXml" Target="../ink/ink270.xml"/><Relationship Id="rId125" Type="http://schemas.openxmlformats.org/officeDocument/2006/relationships/image" Target="../media/image282.png"/><Relationship Id="rId146" Type="http://schemas.openxmlformats.org/officeDocument/2006/relationships/customXml" Target="../ink/ink291.xml"/><Relationship Id="rId167" Type="http://schemas.openxmlformats.org/officeDocument/2006/relationships/image" Target="../media/image303.png"/><Relationship Id="rId188" Type="http://schemas.openxmlformats.org/officeDocument/2006/relationships/customXml" Target="../ink/ink312.xml"/><Relationship Id="rId311" Type="http://schemas.openxmlformats.org/officeDocument/2006/relationships/image" Target="../media/image375.png"/><Relationship Id="rId332" Type="http://schemas.openxmlformats.org/officeDocument/2006/relationships/customXml" Target="../ink/ink384.xml"/><Relationship Id="rId71" Type="http://schemas.openxmlformats.org/officeDocument/2006/relationships/image" Target="../media/image255.png"/><Relationship Id="rId92" Type="http://schemas.openxmlformats.org/officeDocument/2006/relationships/customXml" Target="../ink/ink264.xml"/><Relationship Id="rId213" Type="http://schemas.openxmlformats.org/officeDocument/2006/relationships/image" Target="../media/image326.png"/><Relationship Id="rId234" Type="http://schemas.openxmlformats.org/officeDocument/2006/relationships/customXml" Target="../ink/ink335.xml"/><Relationship Id="rId2" Type="http://schemas.openxmlformats.org/officeDocument/2006/relationships/customXml" Target="../ink/ink219.xml"/><Relationship Id="rId29" Type="http://schemas.openxmlformats.org/officeDocument/2006/relationships/image" Target="../media/image234.png"/><Relationship Id="rId255" Type="http://schemas.openxmlformats.org/officeDocument/2006/relationships/image" Target="../media/image347.png"/><Relationship Id="rId276" Type="http://schemas.openxmlformats.org/officeDocument/2006/relationships/customXml" Target="../ink/ink356.xml"/><Relationship Id="rId297" Type="http://schemas.openxmlformats.org/officeDocument/2006/relationships/image" Target="../media/image368.png"/><Relationship Id="rId40" Type="http://schemas.openxmlformats.org/officeDocument/2006/relationships/customXml" Target="../ink/ink238.xml"/><Relationship Id="rId115" Type="http://schemas.openxmlformats.org/officeDocument/2006/relationships/image" Target="../media/image277.png"/><Relationship Id="rId136" Type="http://schemas.openxmlformats.org/officeDocument/2006/relationships/customXml" Target="../ink/ink286.xml"/><Relationship Id="rId157" Type="http://schemas.openxmlformats.org/officeDocument/2006/relationships/image" Target="../media/image298.png"/><Relationship Id="rId178" Type="http://schemas.openxmlformats.org/officeDocument/2006/relationships/customXml" Target="../ink/ink307.xml"/><Relationship Id="rId301" Type="http://schemas.openxmlformats.org/officeDocument/2006/relationships/image" Target="../media/image370.png"/><Relationship Id="rId322" Type="http://schemas.openxmlformats.org/officeDocument/2006/relationships/customXml" Target="../ink/ink379.xml"/><Relationship Id="rId61" Type="http://schemas.openxmlformats.org/officeDocument/2006/relationships/image" Target="../media/image250.png"/><Relationship Id="rId82" Type="http://schemas.openxmlformats.org/officeDocument/2006/relationships/customXml" Target="../ink/ink259.xml"/><Relationship Id="rId199" Type="http://schemas.openxmlformats.org/officeDocument/2006/relationships/image" Target="../media/image319.png"/><Relationship Id="rId203" Type="http://schemas.openxmlformats.org/officeDocument/2006/relationships/image" Target="../media/image321.png"/><Relationship Id="rId19" Type="http://schemas.openxmlformats.org/officeDocument/2006/relationships/image" Target="../media/image229.png"/><Relationship Id="rId224" Type="http://schemas.openxmlformats.org/officeDocument/2006/relationships/customXml" Target="../ink/ink330.xml"/><Relationship Id="rId245" Type="http://schemas.openxmlformats.org/officeDocument/2006/relationships/image" Target="../media/image342.png"/><Relationship Id="rId266" Type="http://schemas.openxmlformats.org/officeDocument/2006/relationships/customXml" Target="../ink/ink351.xml"/><Relationship Id="rId287" Type="http://schemas.openxmlformats.org/officeDocument/2006/relationships/image" Target="../media/image363.png"/><Relationship Id="rId30" Type="http://schemas.openxmlformats.org/officeDocument/2006/relationships/customXml" Target="../ink/ink233.xml"/><Relationship Id="rId105" Type="http://schemas.openxmlformats.org/officeDocument/2006/relationships/image" Target="../media/image272.png"/><Relationship Id="rId126" Type="http://schemas.openxmlformats.org/officeDocument/2006/relationships/customXml" Target="../ink/ink281.xml"/><Relationship Id="rId147" Type="http://schemas.openxmlformats.org/officeDocument/2006/relationships/image" Target="../media/image293.png"/><Relationship Id="rId168" Type="http://schemas.openxmlformats.org/officeDocument/2006/relationships/customXml" Target="../ink/ink302.xml"/><Relationship Id="rId312" Type="http://schemas.openxmlformats.org/officeDocument/2006/relationships/customXml" Target="../ink/ink374.xml"/><Relationship Id="rId333" Type="http://schemas.openxmlformats.org/officeDocument/2006/relationships/image" Target="../media/image386.png"/><Relationship Id="rId51" Type="http://schemas.openxmlformats.org/officeDocument/2006/relationships/image" Target="../media/image245.png"/><Relationship Id="rId72" Type="http://schemas.openxmlformats.org/officeDocument/2006/relationships/customXml" Target="../ink/ink254.xml"/><Relationship Id="rId93" Type="http://schemas.openxmlformats.org/officeDocument/2006/relationships/image" Target="../media/image266.png"/><Relationship Id="rId189" Type="http://schemas.openxmlformats.org/officeDocument/2006/relationships/image" Target="../media/image314.png"/><Relationship Id="rId3" Type="http://schemas.openxmlformats.org/officeDocument/2006/relationships/image" Target="../media/image221.png"/><Relationship Id="rId214" Type="http://schemas.openxmlformats.org/officeDocument/2006/relationships/customXml" Target="../ink/ink325.xml"/><Relationship Id="rId235" Type="http://schemas.openxmlformats.org/officeDocument/2006/relationships/image" Target="../media/image337.png"/><Relationship Id="rId256" Type="http://schemas.openxmlformats.org/officeDocument/2006/relationships/customXml" Target="../ink/ink346.xml"/><Relationship Id="rId277" Type="http://schemas.openxmlformats.org/officeDocument/2006/relationships/image" Target="../media/image358.png"/><Relationship Id="rId298" Type="http://schemas.openxmlformats.org/officeDocument/2006/relationships/customXml" Target="../ink/ink367.xml"/><Relationship Id="rId116" Type="http://schemas.openxmlformats.org/officeDocument/2006/relationships/customXml" Target="../ink/ink276.xml"/><Relationship Id="rId137" Type="http://schemas.openxmlformats.org/officeDocument/2006/relationships/image" Target="../media/image288.png"/><Relationship Id="rId158" Type="http://schemas.openxmlformats.org/officeDocument/2006/relationships/customXml" Target="../ink/ink297.xml"/><Relationship Id="rId302" Type="http://schemas.openxmlformats.org/officeDocument/2006/relationships/customXml" Target="../ink/ink369.xml"/><Relationship Id="rId323" Type="http://schemas.openxmlformats.org/officeDocument/2006/relationships/image" Target="../media/image381.png"/><Relationship Id="rId20" Type="http://schemas.openxmlformats.org/officeDocument/2006/relationships/customXml" Target="../ink/ink228.xml"/><Relationship Id="rId41" Type="http://schemas.openxmlformats.org/officeDocument/2006/relationships/image" Target="../media/image240.png"/><Relationship Id="rId62" Type="http://schemas.openxmlformats.org/officeDocument/2006/relationships/customXml" Target="../ink/ink249.xml"/><Relationship Id="rId83" Type="http://schemas.openxmlformats.org/officeDocument/2006/relationships/image" Target="../media/image261.png"/><Relationship Id="rId179" Type="http://schemas.openxmlformats.org/officeDocument/2006/relationships/image" Target="../media/image309.png"/><Relationship Id="rId190" Type="http://schemas.openxmlformats.org/officeDocument/2006/relationships/customXml" Target="../ink/ink313.xml"/><Relationship Id="rId204" Type="http://schemas.openxmlformats.org/officeDocument/2006/relationships/customXml" Target="../ink/ink320.xml"/><Relationship Id="rId225" Type="http://schemas.openxmlformats.org/officeDocument/2006/relationships/image" Target="../media/image332.png"/><Relationship Id="rId246" Type="http://schemas.openxmlformats.org/officeDocument/2006/relationships/customXml" Target="../ink/ink341.xml"/><Relationship Id="rId267" Type="http://schemas.openxmlformats.org/officeDocument/2006/relationships/image" Target="../media/image353.png"/><Relationship Id="rId288" Type="http://schemas.openxmlformats.org/officeDocument/2006/relationships/customXml" Target="../ink/ink362.xml"/><Relationship Id="rId106" Type="http://schemas.openxmlformats.org/officeDocument/2006/relationships/customXml" Target="../ink/ink271.xml"/><Relationship Id="rId127" Type="http://schemas.openxmlformats.org/officeDocument/2006/relationships/image" Target="../media/image283.png"/><Relationship Id="rId313" Type="http://schemas.openxmlformats.org/officeDocument/2006/relationships/image" Target="../media/image376.png"/><Relationship Id="rId10" Type="http://schemas.openxmlformats.org/officeDocument/2006/relationships/customXml" Target="../ink/ink223.xml"/><Relationship Id="rId31" Type="http://schemas.openxmlformats.org/officeDocument/2006/relationships/image" Target="../media/image235.png"/><Relationship Id="rId52" Type="http://schemas.openxmlformats.org/officeDocument/2006/relationships/customXml" Target="../ink/ink244.xml"/><Relationship Id="rId73" Type="http://schemas.openxmlformats.org/officeDocument/2006/relationships/image" Target="../media/image256.png"/><Relationship Id="rId94" Type="http://schemas.openxmlformats.org/officeDocument/2006/relationships/customXml" Target="../ink/ink265.xml"/><Relationship Id="rId148" Type="http://schemas.openxmlformats.org/officeDocument/2006/relationships/customXml" Target="../ink/ink292.xml"/><Relationship Id="rId169" Type="http://schemas.openxmlformats.org/officeDocument/2006/relationships/image" Target="../media/image304.png"/><Relationship Id="rId334" Type="http://schemas.openxmlformats.org/officeDocument/2006/relationships/customXml" Target="../ink/ink385.xml"/><Relationship Id="rId4" Type="http://schemas.openxmlformats.org/officeDocument/2006/relationships/customXml" Target="../ink/ink220.xml"/><Relationship Id="rId180" Type="http://schemas.openxmlformats.org/officeDocument/2006/relationships/customXml" Target="../ink/ink308.xml"/><Relationship Id="rId215" Type="http://schemas.openxmlformats.org/officeDocument/2006/relationships/image" Target="../media/image327.png"/><Relationship Id="rId236" Type="http://schemas.openxmlformats.org/officeDocument/2006/relationships/customXml" Target="../ink/ink336.xml"/><Relationship Id="rId257" Type="http://schemas.openxmlformats.org/officeDocument/2006/relationships/image" Target="../media/image348.png"/><Relationship Id="rId278" Type="http://schemas.openxmlformats.org/officeDocument/2006/relationships/customXml" Target="../ink/ink357.xml"/><Relationship Id="rId303" Type="http://schemas.openxmlformats.org/officeDocument/2006/relationships/image" Target="../media/image371.png"/><Relationship Id="rId42" Type="http://schemas.openxmlformats.org/officeDocument/2006/relationships/customXml" Target="../ink/ink239.xml"/><Relationship Id="rId84" Type="http://schemas.openxmlformats.org/officeDocument/2006/relationships/customXml" Target="../ink/ink260.xml"/><Relationship Id="rId138" Type="http://schemas.openxmlformats.org/officeDocument/2006/relationships/customXml" Target="../ink/ink287.xml"/><Relationship Id="rId191" Type="http://schemas.openxmlformats.org/officeDocument/2006/relationships/image" Target="../media/image315.png"/><Relationship Id="rId205" Type="http://schemas.openxmlformats.org/officeDocument/2006/relationships/image" Target="../media/image322.png"/><Relationship Id="rId247" Type="http://schemas.openxmlformats.org/officeDocument/2006/relationships/image" Target="../media/image343.png"/><Relationship Id="rId107" Type="http://schemas.openxmlformats.org/officeDocument/2006/relationships/image" Target="../media/image273.png"/><Relationship Id="rId289" Type="http://schemas.openxmlformats.org/officeDocument/2006/relationships/image" Target="../media/image364.png"/><Relationship Id="rId11" Type="http://schemas.openxmlformats.org/officeDocument/2006/relationships/image" Target="../media/image225.png"/><Relationship Id="rId53" Type="http://schemas.openxmlformats.org/officeDocument/2006/relationships/image" Target="../media/image246.png"/><Relationship Id="rId149" Type="http://schemas.openxmlformats.org/officeDocument/2006/relationships/image" Target="../media/image294.png"/><Relationship Id="rId314" Type="http://schemas.openxmlformats.org/officeDocument/2006/relationships/customXml" Target="../ink/ink375.xml"/><Relationship Id="rId95" Type="http://schemas.openxmlformats.org/officeDocument/2006/relationships/image" Target="../media/image267.png"/><Relationship Id="rId160" Type="http://schemas.openxmlformats.org/officeDocument/2006/relationships/customXml" Target="../ink/ink298.xml"/><Relationship Id="rId216" Type="http://schemas.openxmlformats.org/officeDocument/2006/relationships/customXml" Target="../ink/ink326.xml"/><Relationship Id="rId258" Type="http://schemas.openxmlformats.org/officeDocument/2006/relationships/customXml" Target="../ink/ink347.xml"/><Relationship Id="rId22" Type="http://schemas.openxmlformats.org/officeDocument/2006/relationships/customXml" Target="../ink/ink229.xml"/><Relationship Id="rId64" Type="http://schemas.openxmlformats.org/officeDocument/2006/relationships/customXml" Target="../ink/ink250.xml"/><Relationship Id="rId118" Type="http://schemas.openxmlformats.org/officeDocument/2006/relationships/customXml" Target="../ink/ink277.xml"/><Relationship Id="rId325" Type="http://schemas.openxmlformats.org/officeDocument/2006/relationships/image" Target="../media/image382.png"/><Relationship Id="rId171" Type="http://schemas.openxmlformats.org/officeDocument/2006/relationships/image" Target="../media/image305.png"/><Relationship Id="rId227" Type="http://schemas.openxmlformats.org/officeDocument/2006/relationships/image" Target="../media/image333.png"/><Relationship Id="rId269" Type="http://schemas.openxmlformats.org/officeDocument/2006/relationships/image" Target="../media/image354.png"/><Relationship Id="rId33" Type="http://schemas.openxmlformats.org/officeDocument/2006/relationships/image" Target="../media/image236.png"/><Relationship Id="rId129" Type="http://schemas.openxmlformats.org/officeDocument/2006/relationships/image" Target="../media/image284.png"/><Relationship Id="rId280" Type="http://schemas.openxmlformats.org/officeDocument/2006/relationships/customXml" Target="../ink/ink358.xml"/><Relationship Id="rId336" Type="http://schemas.openxmlformats.org/officeDocument/2006/relationships/customXml" Target="../ink/ink386.xml"/><Relationship Id="rId75" Type="http://schemas.openxmlformats.org/officeDocument/2006/relationships/image" Target="../media/image257.png"/><Relationship Id="rId140" Type="http://schemas.openxmlformats.org/officeDocument/2006/relationships/customXml" Target="../ink/ink288.xml"/><Relationship Id="rId182" Type="http://schemas.openxmlformats.org/officeDocument/2006/relationships/customXml" Target="../ink/ink309.xml"/><Relationship Id="rId6" Type="http://schemas.openxmlformats.org/officeDocument/2006/relationships/customXml" Target="../ink/ink221.xml"/><Relationship Id="rId238" Type="http://schemas.openxmlformats.org/officeDocument/2006/relationships/customXml" Target="../ink/ink337.xml"/><Relationship Id="rId291" Type="http://schemas.openxmlformats.org/officeDocument/2006/relationships/image" Target="../media/image365.png"/><Relationship Id="rId305" Type="http://schemas.openxmlformats.org/officeDocument/2006/relationships/image" Target="../media/image372.png"/><Relationship Id="rId44" Type="http://schemas.openxmlformats.org/officeDocument/2006/relationships/customXml" Target="../ink/ink240.xml"/><Relationship Id="rId86" Type="http://schemas.openxmlformats.org/officeDocument/2006/relationships/customXml" Target="../ink/ink261.xml"/><Relationship Id="rId151" Type="http://schemas.openxmlformats.org/officeDocument/2006/relationships/image" Target="../media/image295.png"/><Relationship Id="rId193" Type="http://schemas.openxmlformats.org/officeDocument/2006/relationships/image" Target="../media/image316.png"/><Relationship Id="rId207" Type="http://schemas.openxmlformats.org/officeDocument/2006/relationships/image" Target="../media/image323.png"/><Relationship Id="rId249" Type="http://schemas.openxmlformats.org/officeDocument/2006/relationships/image" Target="../media/image344.png"/><Relationship Id="rId13" Type="http://schemas.openxmlformats.org/officeDocument/2006/relationships/image" Target="../media/image226.png"/><Relationship Id="rId109" Type="http://schemas.openxmlformats.org/officeDocument/2006/relationships/image" Target="../media/image274.png"/><Relationship Id="rId260" Type="http://schemas.openxmlformats.org/officeDocument/2006/relationships/customXml" Target="../ink/ink348.xml"/><Relationship Id="rId316" Type="http://schemas.openxmlformats.org/officeDocument/2006/relationships/customXml" Target="../ink/ink376.xml"/><Relationship Id="rId55" Type="http://schemas.openxmlformats.org/officeDocument/2006/relationships/image" Target="../media/image247.png"/><Relationship Id="rId97" Type="http://schemas.openxmlformats.org/officeDocument/2006/relationships/image" Target="../media/image268.png"/><Relationship Id="rId120" Type="http://schemas.openxmlformats.org/officeDocument/2006/relationships/customXml" Target="../ink/ink278.xml"/><Relationship Id="rId162" Type="http://schemas.openxmlformats.org/officeDocument/2006/relationships/customXml" Target="../ink/ink299.xml"/><Relationship Id="rId218" Type="http://schemas.openxmlformats.org/officeDocument/2006/relationships/customXml" Target="../ink/ink327.xml"/><Relationship Id="rId271" Type="http://schemas.openxmlformats.org/officeDocument/2006/relationships/image" Target="../media/image355.png"/><Relationship Id="rId24" Type="http://schemas.openxmlformats.org/officeDocument/2006/relationships/customXml" Target="../ink/ink230.xml"/><Relationship Id="rId66" Type="http://schemas.openxmlformats.org/officeDocument/2006/relationships/customXml" Target="../ink/ink251.xml"/><Relationship Id="rId131" Type="http://schemas.openxmlformats.org/officeDocument/2006/relationships/image" Target="../media/image285.png"/><Relationship Id="rId327" Type="http://schemas.openxmlformats.org/officeDocument/2006/relationships/image" Target="../media/image383.png"/><Relationship Id="rId173" Type="http://schemas.openxmlformats.org/officeDocument/2006/relationships/image" Target="../media/image306.png"/><Relationship Id="rId229" Type="http://schemas.openxmlformats.org/officeDocument/2006/relationships/image" Target="../media/image33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3.png"/><Relationship Id="rId21" Type="http://schemas.openxmlformats.org/officeDocument/2006/relationships/customXml" Target="../ink/ink398.xml"/><Relationship Id="rId42" Type="http://schemas.openxmlformats.org/officeDocument/2006/relationships/image" Target="../media/image411.png"/><Relationship Id="rId47" Type="http://schemas.openxmlformats.org/officeDocument/2006/relationships/customXml" Target="../ink/ink411.xml"/><Relationship Id="rId63" Type="http://schemas.openxmlformats.org/officeDocument/2006/relationships/customXml" Target="../ink/ink419.xml"/><Relationship Id="rId68" Type="http://schemas.openxmlformats.org/officeDocument/2006/relationships/image" Target="../media/image424.png"/><Relationship Id="rId16" Type="http://schemas.openxmlformats.org/officeDocument/2006/relationships/image" Target="../media/image398.png"/><Relationship Id="rId11" Type="http://schemas.openxmlformats.org/officeDocument/2006/relationships/customXml" Target="../ink/ink393.xml"/><Relationship Id="rId24" Type="http://schemas.openxmlformats.org/officeDocument/2006/relationships/image" Target="../media/image402.png"/><Relationship Id="rId32" Type="http://schemas.openxmlformats.org/officeDocument/2006/relationships/image" Target="../media/image406.png"/><Relationship Id="rId37" Type="http://schemas.openxmlformats.org/officeDocument/2006/relationships/customXml" Target="../ink/ink406.xml"/><Relationship Id="rId40" Type="http://schemas.openxmlformats.org/officeDocument/2006/relationships/image" Target="../media/image410.png"/><Relationship Id="rId45" Type="http://schemas.openxmlformats.org/officeDocument/2006/relationships/customXml" Target="../ink/ink410.xml"/><Relationship Id="rId53" Type="http://schemas.openxmlformats.org/officeDocument/2006/relationships/customXml" Target="../ink/ink414.xml"/><Relationship Id="rId58" Type="http://schemas.openxmlformats.org/officeDocument/2006/relationships/image" Target="../media/image419.png"/><Relationship Id="rId66" Type="http://schemas.openxmlformats.org/officeDocument/2006/relationships/image" Target="../media/image423.png"/><Relationship Id="rId74" Type="http://schemas.openxmlformats.org/officeDocument/2006/relationships/image" Target="../media/image427.png"/><Relationship Id="rId5" Type="http://schemas.openxmlformats.org/officeDocument/2006/relationships/customXml" Target="../ink/ink390.xml"/><Relationship Id="rId61" Type="http://schemas.openxmlformats.org/officeDocument/2006/relationships/customXml" Target="../ink/ink418.xml"/><Relationship Id="rId19" Type="http://schemas.openxmlformats.org/officeDocument/2006/relationships/customXml" Target="../ink/ink397.xml"/><Relationship Id="rId14" Type="http://schemas.openxmlformats.org/officeDocument/2006/relationships/image" Target="../media/image397.png"/><Relationship Id="rId22" Type="http://schemas.openxmlformats.org/officeDocument/2006/relationships/image" Target="../media/image401.png"/><Relationship Id="rId27" Type="http://schemas.openxmlformats.org/officeDocument/2006/relationships/customXml" Target="../ink/ink401.xml"/><Relationship Id="rId30" Type="http://schemas.openxmlformats.org/officeDocument/2006/relationships/image" Target="../media/image405.png"/><Relationship Id="rId35" Type="http://schemas.openxmlformats.org/officeDocument/2006/relationships/customXml" Target="../ink/ink405.xml"/><Relationship Id="rId43" Type="http://schemas.openxmlformats.org/officeDocument/2006/relationships/customXml" Target="../ink/ink409.xml"/><Relationship Id="rId48" Type="http://schemas.openxmlformats.org/officeDocument/2006/relationships/image" Target="../media/image414.png"/><Relationship Id="rId56" Type="http://schemas.openxmlformats.org/officeDocument/2006/relationships/image" Target="../media/image418.png"/><Relationship Id="rId64" Type="http://schemas.openxmlformats.org/officeDocument/2006/relationships/image" Target="../media/image422.png"/><Relationship Id="rId69" Type="http://schemas.openxmlformats.org/officeDocument/2006/relationships/customXml" Target="../ink/ink422.xml"/><Relationship Id="rId77" Type="http://schemas.openxmlformats.org/officeDocument/2006/relationships/customXml" Target="../ink/ink426.xml"/><Relationship Id="rId8" Type="http://schemas.openxmlformats.org/officeDocument/2006/relationships/image" Target="../media/image394.png"/><Relationship Id="rId51" Type="http://schemas.openxmlformats.org/officeDocument/2006/relationships/customXml" Target="../ink/ink413.xml"/><Relationship Id="rId72" Type="http://schemas.openxmlformats.org/officeDocument/2006/relationships/image" Target="../media/image426.png"/><Relationship Id="rId3" Type="http://schemas.openxmlformats.org/officeDocument/2006/relationships/customXml" Target="../ink/ink389.xml"/><Relationship Id="rId12" Type="http://schemas.openxmlformats.org/officeDocument/2006/relationships/image" Target="../media/image396.png"/><Relationship Id="rId17" Type="http://schemas.openxmlformats.org/officeDocument/2006/relationships/customXml" Target="../ink/ink396.xml"/><Relationship Id="rId25" Type="http://schemas.openxmlformats.org/officeDocument/2006/relationships/customXml" Target="../ink/ink400.xml"/><Relationship Id="rId33" Type="http://schemas.openxmlformats.org/officeDocument/2006/relationships/customXml" Target="../ink/ink404.xml"/><Relationship Id="rId38" Type="http://schemas.openxmlformats.org/officeDocument/2006/relationships/image" Target="../media/image409.png"/><Relationship Id="rId46" Type="http://schemas.openxmlformats.org/officeDocument/2006/relationships/image" Target="../media/image413.png"/><Relationship Id="rId59" Type="http://schemas.openxmlformats.org/officeDocument/2006/relationships/customXml" Target="../ink/ink417.xml"/><Relationship Id="rId67" Type="http://schemas.openxmlformats.org/officeDocument/2006/relationships/customXml" Target="../ink/ink421.xml"/><Relationship Id="rId20" Type="http://schemas.openxmlformats.org/officeDocument/2006/relationships/image" Target="../media/image400.png"/><Relationship Id="rId41" Type="http://schemas.openxmlformats.org/officeDocument/2006/relationships/customXml" Target="../ink/ink408.xml"/><Relationship Id="rId54" Type="http://schemas.openxmlformats.org/officeDocument/2006/relationships/image" Target="../media/image417.png"/><Relationship Id="rId62" Type="http://schemas.openxmlformats.org/officeDocument/2006/relationships/image" Target="../media/image421.png"/><Relationship Id="rId70" Type="http://schemas.openxmlformats.org/officeDocument/2006/relationships/image" Target="../media/image425.png"/><Relationship Id="rId75" Type="http://schemas.openxmlformats.org/officeDocument/2006/relationships/customXml" Target="../ink/ink4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15" Type="http://schemas.openxmlformats.org/officeDocument/2006/relationships/customXml" Target="../ink/ink395.xml"/><Relationship Id="rId23" Type="http://schemas.openxmlformats.org/officeDocument/2006/relationships/customXml" Target="../ink/ink399.xml"/><Relationship Id="rId28" Type="http://schemas.openxmlformats.org/officeDocument/2006/relationships/image" Target="../media/image404.png"/><Relationship Id="rId36" Type="http://schemas.openxmlformats.org/officeDocument/2006/relationships/image" Target="../media/image408.png"/><Relationship Id="rId49" Type="http://schemas.openxmlformats.org/officeDocument/2006/relationships/customXml" Target="../ink/ink412.xml"/><Relationship Id="rId57" Type="http://schemas.openxmlformats.org/officeDocument/2006/relationships/customXml" Target="../ink/ink416.xml"/><Relationship Id="rId10" Type="http://schemas.openxmlformats.org/officeDocument/2006/relationships/image" Target="../media/image395.png"/><Relationship Id="rId31" Type="http://schemas.openxmlformats.org/officeDocument/2006/relationships/customXml" Target="../ink/ink403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65" Type="http://schemas.openxmlformats.org/officeDocument/2006/relationships/customXml" Target="../ink/ink420.xml"/><Relationship Id="rId73" Type="http://schemas.openxmlformats.org/officeDocument/2006/relationships/customXml" Target="../ink/ink424.xml"/><Relationship Id="rId78" Type="http://schemas.openxmlformats.org/officeDocument/2006/relationships/image" Target="../media/image429.png"/><Relationship Id="rId4" Type="http://schemas.openxmlformats.org/officeDocument/2006/relationships/image" Target="../media/image392.png"/><Relationship Id="rId9" Type="http://schemas.openxmlformats.org/officeDocument/2006/relationships/customXml" Target="../ink/ink392.xml"/><Relationship Id="rId13" Type="http://schemas.openxmlformats.org/officeDocument/2006/relationships/customXml" Target="../ink/ink394.xml"/><Relationship Id="rId18" Type="http://schemas.openxmlformats.org/officeDocument/2006/relationships/image" Target="../media/image399.png"/><Relationship Id="rId39" Type="http://schemas.openxmlformats.org/officeDocument/2006/relationships/customXml" Target="../ink/ink407.xml"/><Relationship Id="rId34" Type="http://schemas.openxmlformats.org/officeDocument/2006/relationships/image" Target="../media/image407.png"/><Relationship Id="rId50" Type="http://schemas.openxmlformats.org/officeDocument/2006/relationships/image" Target="../media/image415.png"/><Relationship Id="rId55" Type="http://schemas.openxmlformats.org/officeDocument/2006/relationships/customXml" Target="../ink/ink415.xml"/><Relationship Id="rId76" Type="http://schemas.openxmlformats.org/officeDocument/2006/relationships/image" Target="../media/image428.png"/><Relationship Id="rId7" Type="http://schemas.openxmlformats.org/officeDocument/2006/relationships/customXml" Target="../ink/ink391.xml"/><Relationship Id="rId71" Type="http://schemas.openxmlformats.org/officeDocument/2006/relationships/customXml" Target="../ink/ink423.xml"/><Relationship Id="rId2" Type="http://schemas.openxmlformats.org/officeDocument/2006/relationships/image" Target="../media/image391.png"/><Relationship Id="rId29" Type="http://schemas.openxmlformats.org/officeDocument/2006/relationships/customXml" Target="../ink/ink40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7.png"/><Relationship Id="rId21" Type="http://schemas.openxmlformats.org/officeDocument/2006/relationships/image" Target="../media/image439.png"/><Relationship Id="rId42" Type="http://schemas.openxmlformats.org/officeDocument/2006/relationships/customXml" Target="../ink/ink447.xml"/><Relationship Id="rId63" Type="http://schemas.openxmlformats.org/officeDocument/2006/relationships/image" Target="../media/image460.png"/><Relationship Id="rId84" Type="http://schemas.openxmlformats.org/officeDocument/2006/relationships/customXml" Target="../ink/ink468.xml"/><Relationship Id="rId138" Type="http://schemas.openxmlformats.org/officeDocument/2006/relationships/customXml" Target="../ink/ink495.xml"/><Relationship Id="rId159" Type="http://schemas.openxmlformats.org/officeDocument/2006/relationships/image" Target="../media/image508.png"/><Relationship Id="rId170" Type="http://schemas.openxmlformats.org/officeDocument/2006/relationships/customXml" Target="../ink/ink511.xml"/><Relationship Id="rId191" Type="http://schemas.openxmlformats.org/officeDocument/2006/relationships/image" Target="../media/image524.png"/><Relationship Id="rId205" Type="http://schemas.openxmlformats.org/officeDocument/2006/relationships/image" Target="../media/image531.png"/><Relationship Id="rId226" Type="http://schemas.openxmlformats.org/officeDocument/2006/relationships/customXml" Target="../ink/ink539.xml"/><Relationship Id="rId107" Type="http://schemas.openxmlformats.org/officeDocument/2006/relationships/image" Target="../media/image482.png"/><Relationship Id="rId11" Type="http://schemas.openxmlformats.org/officeDocument/2006/relationships/image" Target="../media/image434.png"/><Relationship Id="rId32" Type="http://schemas.openxmlformats.org/officeDocument/2006/relationships/customXml" Target="../ink/ink442.xml"/><Relationship Id="rId53" Type="http://schemas.openxmlformats.org/officeDocument/2006/relationships/image" Target="../media/image455.png"/><Relationship Id="rId74" Type="http://schemas.openxmlformats.org/officeDocument/2006/relationships/customXml" Target="../ink/ink463.xml"/><Relationship Id="rId128" Type="http://schemas.openxmlformats.org/officeDocument/2006/relationships/customXml" Target="../ink/ink490.xml"/><Relationship Id="rId149" Type="http://schemas.openxmlformats.org/officeDocument/2006/relationships/image" Target="../media/image503.png"/><Relationship Id="rId5" Type="http://schemas.openxmlformats.org/officeDocument/2006/relationships/image" Target="../media/image431.png"/><Relationship Id="rId95" Type="http://schemas.openxmlformats.org/officeDocument/2006/relationships/image" Target="../media/image476.png"/><Relationship Id="rId160" Type="http://schemas.openxmlformats.org/officeDocument/2006/relationships/customXml" Target="../ink/ink506.xml"/><Relationship Id="rId181" Type="http://schemas.openxmlformats.org/officeDocument/2006/relationships/image" Target="../media/image519.png"/><Relationship Id="rId216" Type="http://schemas.openxmlformats.org/officeDocument/2006/relationships/customXml" Target="../ink/ink534.xml"/><Relationship Id="rId22" Type="http://schemas.openxmlformats.org/officeDocument/2006/relationships/customXml" Target="../ink/ink437.xml"/><Relationship Id="rId43" Type="http://schemas.openxmlformats.org/officeDocument/2006/relationships/image" Target="../media/image450.png"/><Relationship Id="rId64" Type="http://schemas.openxmlformats.org/officeDocument/2006/relationships/customXml" Target="../ink/ink458.xml"/><Relationship Id="rId118" Type="http://schemas.openxmlformats.org/officeDocument/2006/relationships/customXml" Target="../ink/ink485.xml"/><Relationship Id="rId139" Type="http://schemas.openxmlformats.org/officeDocument/2006/relationships/image" Target="../media/image498.png"/><Relationship Id="rId85" Type="http://schemas.openxmlformats.org/officeDocument/2006/relationships/image" Target="../media/image471.png"/><Relationship Id="rId150" Type="http://schemas.openxmlformats.org/officeDocument/2006/relationships/customXml" Target="../ink/ink501.xml"/><Relationship Id="rId171" Type="http://schemas.openxmlformats.org/officeDocument/2006/relationships/image" Target="../media/image514.png"/><Relationship Id="rId192" Type="http://schemas.openxmlformats.org/officeDocument/2006/relationships/customXml" Target="../ink/ink522.xml"/><Relationship Id="rId206" Type="http://schemas.openxmlformats.org/officeDocument/2006/relationships/customXml" Target="../ink/ink529.xml"/><Relationship Id="rId227" Type="http://schemas.openxmlformats.org/officeDocument/2006/relationships/image" Target="../media/image542.png"/><Relationship Id="rId12" Type="http://schemas.openxmlformats.org/officeDocument/2006/relationships/customXml" Target="../ink/ink432.xml"/><Relationship Id="rId33" Type="http://schemas.openxmlformats.org/officeDocument/2006/relationships/image" Target="../media/image445.png"/><Relationship Id="rId108" Type="http://schemas.openxmlformats.org/officeDocument/2006/relationships/customXml" Target="../ink/ink480.xml"/><Relationship Id="rId129" Type="http://schemas.openxmlformats.org/officeDocument/2006/relationships/image" Target="../media/image493.png"/><Relationship Id="rId54" Type="http://schemas.openxmlformats.org/officeDocument/2006/relationships/customXml" Target="../ink/ink453.xml"/><Relationship Id="rId75" Type="http://schemas.openxmlformats.org/officeDocument/2006/relationships/image" Target="../media/image466.png"/><Relationship Id="rId96" Type="http://schemas.openxmlformats.org/officeDocument/2006/relationships/customXml" Target="../ink/ink474.xml"/><Relationship Id="rId140" Type="http://schemas.openxmlformats.org/officeDocument/2006/relationships/customXml" Target="../ink/ink496.xml"/><Relationship Id="rId161" Type="http://schemas.openxmlformats.org/officeDocument/2006/relationships/image" Target="../media/image509.png"/><Relationship Id="rId182" Type="http://schemas.openxmlformats.org/officeDocument/2006/relationships/customXml" Target="../ink/ink517.xml"/><Relationship Id="rId217" Type="http://schemas.openxmlformats.org/officeDocument/2006/relationships/image" Target="../media/image537.png"/><Relationship Id="rId6" Type="http://schemas.openxmlformats.org/officeDocument/2006/relationships/customXml" Target="../ink/ink429.xml"/><Relationship Id="rId23" Type="http://schemas.openxmlformats.org/officeDocument/2006/relationships/image" Target="../media/image440.png"/><Relationship Id="rId119" Type="http://schemas.openxmlformats.org/officeDocument/2006/relationships/image" Target="../media/image488.png"/><Relationship Id="rId44" Type="http://schemas.openxmlformats.org/officeDocument/2006/relationships/customXml" Target="../ink/ink448.xml"/><Relationship Id="rId65" Type="http://schemas.openxmlformats.org/officeDocument/2006/relationships/image" Target="../media/image461.png"/><Relationship Id="rId86" Type="http://schemas.openxmlformats.org/officeDocument/2006/relationships/customXml" Target="../ink/ink469.xml"/><Relationship Id="rId130" Type="http://schemas.openxmlformats.org/officeDocument/2006/relationships/customXml" Target="../ink/ink491.xml"/><Relationship Id="rId151" Type="http://schemas.openxmlformats.org/officeDocument/2006/relationships/image" Target="../media/image504.png"/><Relationship Id="rId172" Type="http://schemas.openxmlformats.org/officeDocument/2006/relationships/customXml" Target="../ink/ink512.xml"/><Relationship Id="rId193" Type="http://schemas.openxmlformats.org/officeDocument/2006/relationships/image" Target="../media/image525.png"/><Relationship Id="rId207" Type="http://schemas.openxmlformats.org/officeDocument/2006/relationships/image" Target="../media/image532.png"/><Relationship Id="rId228" Type="http://schemas.openxmlformats.org/officeDocument/2006/relationships/customXml" Target="../ink/ink540.xml"/><Relationship Id="rId13" Type="http://schemas.openxmlformats.org/officeDocument/2006/relationships/image" Target="../media/image435.png"/><Relationship Id="rId109" Type="http://schemas.openxmlformats.org/officeDocument/2006/relationships/image" Target="../media/image483.png"/><Relationship Id="rId34" Type="http://schemas.openxmlformats.org/officeDocument/2006/relationships/customXml" Target="../ink/ink443.xml"/><Relationship Id="rId55" Type="http://schemas.openxmlformats.org/officeDocument/2006/relationships/image" Target="../media/image456.png"/><Relationship Id="rId76" Type="http://schemas.openxmlformats.org/officeDocument/2006/relationships/customXml" Target="../ink/ink464.xml"/><Relationship Id="rId97" Type="http://schemas.openxmlformats.org/officeDocument/2006/relationships/image" Target="../media/image477.png"/><Relationship Id="rId120" Type="http://schemas.openxmlformats.org/officeDocument/2006/relationships/customXml" Target="../ink/ink486.xml"/><Relationship Id="rId141" Type="http://schemas.openxmlformats.org/officeDocument/2006/relationships/image" Target="../media/image499.png"/><Relationship Id="rId7" Type="http://schemas.openxmlformats.org/officeDocument/2006/relationships/image" Target="../media/image432.png"/><Relationship Id="rId162" Type="http://schemas.openxmlformats.org/officeDocument/2006/relationships/customXml" Target="../ink/ink507.xml"/><Relationship Id="rId183" Type="http://schemas.openxmlformats.org/officeDocument/2006/relationships/image" Target="../media/image520.png"/><Relationship Id="rId218" Type="http://schemas.openxmlformats.org/officeDocument/2006/relationships/customXml" Target="../ink/ink535.xml"/><Relationship Id="rId24" Type="http://schemas.openxmlformats.org/officeDocument/2006/relationships/customXml" Target="../ink/ink438.xml"/><Relationship Id="rId45" Type="http://schemas.openxmlformats.org/officeDocument/2006/relationships/image" Target="../media/image451.png"/><Relationship Id="rId66" Type="http://schemas.openxmlformats.org/officeDocument/2006/relationships/customXml" Target="../ink/ink459.xml"/><Relationship Id="rId87" Type="http://schemas.openxmlformats.org/officeDocument/2006/relationships/image" Target="../media/image472.png"/><Relationship Id="rId110" Type="http://schemas.openxmlformats.org/officeDocument/2006/relationships/customXml" Target="../ink/ink481.xml"/><Relationship Id="rId131" Type="http://schemas.openxmlformats.org/officeDocument/2006/relationships/image" Target="../media/image494.png"/><Relationship Id="rId152" Type="http://schemas.openxmlformats.org/officeDocument/2006/relationships/customXml" Target="../ink/ink502.xml"/><Relationship Id="rId173" Type="http://schemas.openxmlformats.org/officeDocument/2006/relationships/image" Target="../media/image515.png"/><Relationship Id="rId194" Type="http://schemas.openxmlformats.org/officeDocument/2006/relationships/customXml" Target="../ink/ink523.xml"/><Relationship Id="rId208" Type="http://schemas.openxmlformats.org/officeDocument/2006/relationships/customXml" Target="../ink/ink530.xml"/><Relationship Id="rId229" Type="http://schemas.openxmlformats.org/officeDocument/2006/relationships/image" Target="../media/image543.png"/><Relationship Id="rId14" Type="http://schemas.openxmlformats.org/officeDocument/2006/relationships/customXml" Target="../ink/ink433.xml"/><Relationship Id="rId35" Type="http://schemas.openxmlformats.org/officeDocument/2006/relationships/image" Target="../media/image446.png"/><Relationship Id="rId56" Type="http://schemas.openxmlformats.org/officeDocument/2006/relationships/customXml" Target="../ink/ink454.xml"/><Relationship Id="rId77" Type="http://schemas.openxmlformats.org/officeDocument/2006/relationships/image" Target="../media/image467.png"/><Relationship Id="rId100" Type="http://schemas.openxmlformats.org/officeDocument/2006/relationships/customXml" Target="../ink/ink476.xml"/><Relationship Id="rId8" Type="http://schemas.openxmlformats.org/officeDocument/2006/relationships/customXml" Target="../ink/ink430.xml"/><Relationship Id="rId98" Type="http://schemas.openxmlformats.org/officeDocument/2006/relationships/customXml" Target="../ink/ink475.xml"/><Relationship Id="rId121" Type="http://schemas.openxmlformats.org/officeDocument/2006/relationships/image" Target="../media/image489.png"/><Relationship Id="rId142" Type="http://schemas.openxmlformats.org/officeDocument/2006/relationships/customXml" Target="../ink/ink497.xml"/><Relationship Id="rId163" Type="http://schemas.openxmlformats.org/officeDocument/2006/relationships/image" Target="../media/image510.png"/><Relationship Id="rId184" Type="http://schemas.openxmlformats.org/officeDocument/2006/relationships/customXml" Target="../ink/ink518.xml"/><Relationship Id="rId219" Type="http://schemas.openxmlformats.org/officeDocument/2006/relationships/image" Target="../media/image538.png"/><Relationship Id="rId230" Type="http://schemas.openxmlformats.org/officeDocument/2006/relationships/customXml" Target="../ink/ink541.xml"/><Relationship Id="rId25" Type="http://schemas.openxmlformats.org/officeDocument/2006/relationships/image" Target="../media/image441.png"/><Relationship Id="rId46" Type="http://schemas.openxmlformats.org/officeDocument/2006/relationships/customXml" Target="../ink/ink449.xml"/><Relationship Id="rId67" Type="http://schemas.openxmlformats.org/officeDocument/2006/relationships/image" Target="../media/image462.png"/><Relationship Id="rId20" Type="http://schemas.openxmlformats.org/officeDocument/2006/relationships/customXml" Target="../ink/ink436.xml"/><Relationship Id="rId41" Type="http://schemas.openxmlformats.org/officeDocument/2006/relationships/image" Target="../media/image449.png"/><Relationship Id="rId62" Type="http://schemas.openxmlformats.org/officeDocument/2006/relationships/customXml" Target="../ink/ink457.xml"/><Relationship Id="rId83" Type="http://schemas.openxmlformats.org/officeDocument/2006/relationships/image" Target="../media/image470.png"/><Relationship Id="rId88" Type="http://schemas.openxmlformats.org/officeDocument/2006/relationships/customXml" Target="../ink/ink470.xml"/><Relationship Id="rId111" Type="http://schemas.openxmlformats.org/officeDocument/2006/relationships/image" Target="../media/image484.png"/><Relationship Id="rId132" Type="http://schemas.openxmlformats.org/officeDocument/2006/relationships/customXml" Target="../ink/ink492.xml"/><Relationship Id="rId153" Type="http://schemas.openxmlformats.org/officeDocument/2006/relationships/image" Target="../media/image505.png"/><Relationship Id="rId174" Type="http://schemas.openxmlformats.org/officeDocument/2006/relationships/customXml" Target="../ink/ink513.xml"/><Relationship Id="rId179" Type="http://schemas.openxmlformats.org/officeDocument/2006/relationships/image" Target="../media/image518.png"/><Relationship Id="rId195" Type="http://schemas.openxmlformats.org/officeDocument/2006/relationships/image" Target="../media/image526.png"/><Relationship Id="rId209" Type="http://schemas.openxmlformats.org/officeDocument/2006/relationships/image" Target="../media/image533.png"/><Relationship Id="rId190" Type="http://schemas.openxmlformats.org/officeDocument/2006/relationships/customXml" Target="../ink/ink521.xml"/><Relationship Id="rId204" Type="http://schemas.openxmlformats.org/officeDocument/2006/relationships/customXml" Target="../ink/ink528.xml"/><Relationship Id="rId220" Type="http://schemas.openxmlformats.org/officeDocument/2006/relationships/customXml" Target="../ink/ink536.xml"/><Relationship Id="rId225" Type="http://schemas.openxmlformats.org/officeDocument/2006/relationships/image" Target="../media/image541.png"/><Relationship Id="rId15" Type="http://schemas.openxmlformats.org/officeDocument/2006/relationships/image" Target="../media/image436.png"/><Relationship Id="rId36" Type="http://schemas.openxmlformats.org/officeDocument/2006/relationships/customXml" Target="../ink/ink444.xml"/><Relationship Id="rId57" Type="http://schemas.openxmlformats.org/officeDocument/2006/relationships/image" Target="../media/image457.png"/><Relationship Id="rId106" Type="http://schemas.openxmlformats.org/officeDocument/2006/relationships/customXml" Target="../ink/ink479.xml"/><Relationship Id="rId127" Type="http://schemas.openxmlformats.org/officeDocument/2006/relationships/image" Target="../media/image492.png"/><Relationship Id="rId10" Type="http://schemas.openxmlformats.org/officeDocument/2006/relationships/customXml" Target="../ink/ink431.xml"/><Relationship Id="rId31" Type="http://schemas.openxmlformats.org/officeDocument/2006/relationships/image" Target="../media/image444.png"/><Relationship Id="rId52" Type="http://schemas.openxmlformats.org/officeDocument/2006/relationships/customXml" Target="../ink/ink452.xml"/><Relationship Id="rId73" Type="http://schemas.openxmlformats.org/officeDocument/2006/relationships/image" Target="../media/image465.png"/><Relationship Id="rId78" Type="http://schemas.openxmlformats.org/officeDocument/2006/relationships/customXml" Target="../ink/ink465.xml"/><Relationship Id="rId94" Type="http://schemas.openxmlformats.org/officeDocument/2006/relationships/customXml" Target="../ink/ink473.xml"/><Relationship Id="rId99" Type="http://schemas.openxmlformats.org/officeDocument/2006/relationships/image" Target="../media/image478.png"/><Relationship Id="rId101" Type="http://schemas.openxmlformats.org/officeDocument/2006/relationships/image" Target="../media/image479.png"/><Relationship Id="rId122" Type="http://schemas.openxmlformats.org/officeDocument/2006/relationships/customXml" Target="../ink/ink487.xml"/><Relationship Id="rId143" Type="http://schemas.openxmlformats.org/officeDocument/2006/relationships/image" Target="../media/image500.png"/><Relationship Id="rId148" Type="http://schemas.openxmlformats.org/officeDocument/2006/relationships/customXml" Target="../ink/ink500.xml"/><Relationship Id="rId164" Type="http://schemas.openxmlformats.org/officeDocument/2006/relationships/customXml" Target="../ink/ink508.xml"/><Relationship Id="rId169" Type="http://schemas.openxmlformats.org/officeDocument/2006/relationships/image" Target="../media/image513.png"/><Relationship Id="rId185" Type="http://schemas.openxmlformats.org/officeDocument/2006/relationships/image" Target="../media/image521.png"/><Relationship Id="rId4" Type="http://schemas.openxmlformats.org/officeDocument/2006/relationships/customXml" Target="../ink/ink428.xml"/><Relationship Id="rId9" Type="http://schemas.openxmlformats.org/officeDocument/2006/relationships/image" Target="../media/image433.png"/><Relationship Id="rId180" Type="http://schemas.openxmlformats.org/officeDocument/2006/relationships/customXml" Target="../ink/ink516.xml"/><Relationship Id="rId210" Type="http://schemas.openxmlformats.org/officeDocument/2006/relationships/customXml" Target="../ink/ink531.xml"/><Relationship Id="rId215" Type="http://schemas.openxmlformats.org/officeDocument/2006/relationships/image" Target="../media/image536.png"/><Relationship Id="rId26" Type="http://schemas.openxmlformats.org/officeDocument/2006/relationships/customXml" Target="../ink/ink439.xml"/><Relationship Id="rId231" Type="http://schemas.openxmlformats.org/officeDocument/2006/relationships/image" Target="../media/image544.png"/><Relationship Id="rId47" Type="http://schemas.openxmlformats.org/officeDocument/2006/relationships/image" Target="../media/image452.png"/><Relationship Id="rId68" Type="http://schemas.openxmlformats.org/officeDocument/2006/relationships/customXml" Target="../ink/ink460.xml"/><Relationship Id="rId89" Type="http://schemas.openxmlformats.org/officeDocument/2006/relationships/image" Target="../media/image473.png"/><Relationship Id="rId112" Type="http://schemas.openxmlformats.org/officeDocument/2006/relationships/customXml" Target="../ink/ink482.xml"/><Relationship Id="rId133" Type="http://schemas.openxmlformats.org/officeDocument/2006/relationships/image" Target="../media/image495.png"/><Relationship Id="rId154" Type="http://schemas.openxmlformats.org/officeDocument/2006/relationships/customXml" Target="../ink/ink503.xml"/><Relationship Id="rId175" Type="http://schemas.openxmlformats.org/officeDocument/2006/relationships/image" Target="../media/image516.png"/><Relationship Id="rId196" Type="http://schemas.openxmlformats.org/officeDocument/2006/relationships/customXml" Target="../ink/ink524.xml"/><Relationship Id="rId200" Type="http://schemas.openxmlformats.org/officeDocument/2006/relationships/customXml" Target="../ink/ink526.xml"/><Relationship Id="rId16" Type="http://schemas.openxmlformats.org/officeDocument/2006/relationships/customXml" Target="../ink/ink434.xml"/><Relationship Id="rId221" Type="http://schemas.openxmlformats.org/officeDocument/2006/relationships/image" Target="../media/image539.png"/><Relationship Id="rId37" Type="http://schemas.openxmlformats.org/officeDocument/2006/relationships/image" Target="../media/image447.png"/><Relationship Id="rId58" Type="http://schemas.openxmlformats.org/officeDocument/2006/relationships/customXml" Target="../ink/ink455.xml"/><Relationship Id="rId79" Type="http://schemas.openxmlformats.org/officeDocument/2006/relationships/image" Target="../media/image468.png"/><Relationship Id="rId102" Type="http://schemas.openxmlformats.org/officeDocument/2006/relationships/customXml" Target="../ink/ink477.xml"/><Relationship Id="rId123" Type="http://schemas.openxmlformats.org/officeDocument/2006/relationships/image" Target="../media/image490.png"/><Relationship Id="rId144" Type="http://schemas.openxmlformats.org/officeDocument/2006/relationships/customXml" Target="../ink/ink498.xml"/><Relationship Id="rId90" Type="http://schemas.openxmlformats.org/officeDocument/2006/relationships/customXml" Target="../ink/ink471.xml"/><Relationship Id="rId165" Type="http://schemas.openxmlformats.org/officeDocument/2006/relationships/image" Target="../media/image511.png"/><Relationship Id="rId186" Type="http://schemas.openxmlformats.org/officeDocument/2006/relationships/customXml" Target="../ink/ink519.xml"/><Relationship Id="rId211" Type="http://schemas.openxmlformats.org/officeDocument/2006/relationships/image" Target="../media/image534.png"/><Relationship Id="rId232" Type="http://schemas.openxmlformats.org/officeDocument/2006/relationships/customXml" Target="../ink/ink542.xml"/><Relationship Id="rId27" Type="http://schemas.openxmlformats.org/officeDocument/2006/relationships/image" Target="../media/image442.png"/><Relationship Id="rId48" Type="http://schemas.openxmlformats.org/officeDocument/2006/relationships/customXml" Target="../ink/ink450.xml"/><Relationship Id="rId69" Type="http://schemas.openxmlformats.org/officeDocument/2006/relationships/image" Target="../media/image463.png"/><Relationship Id="rId113" Type="http://schemas.openxmlformats.org/officeDocument/2006/relationships/image" Target="../media/image485.png"/><Relationship Id="rId134" Type="http://schemas.openxmlformats.org/officeDocument/2006/relationships/customXml" Target="../ink/ink493.xml"/><Relationship Id="rId80" Type="http://schemas.openxmlformats.org/officeDocument/2006/relationships/customXml" Target="../ink/ink466.xml"/><Relationship Id="rId155" Type="http://schemas.openxmlformats.org/officeDocument/2006/relationships/image" Target="../media/image506.png"/><Relationship Id="rId176" Type="http://schemas.openxmlformats.org/officeDocument/2006/relationships/customXml" Target="../ink/ink514.xml"/><Relationship Id="rId197" Type="http://schemas.openxmlformats.org/officeDocument/2006/relationships/image" Target="../media/image527.png"/><Relationship Id="rId201" Type="http://schemas.openxmlformats.org/officeDocument/2006/relationships/image" Target="../media/image529.png"/><Relationship Id="rId222" Type="http://schemas.openxmlformats.org/officeDocument/2006/relationships/customXml" Target="../ink/ink537.xml"/><Relationship Id="rId17" Type="http://schemas.openxmlformats.org/officeDocument/2006/relationships/image" Target="../media/image437.png"/><Relationship Id="rId38" Type="http://schemas.openxmlformats.org/officeDocument/2006/relationships/customXml" Target="../ink/ink445.xml"/><Relationship Id="rId59" Type="http://schemas.openxmlformats.org/officeDocument/2006/relationships/image" Target="../media/image458.png"/><Relationship Id="rId103" Type="http://schemas.openxmlformats.org/officeDocument/2006/relationships/image" Target="../media/image480.png"/><Relationship Id="rId124" Type="http://schemas.openxmlformats.org/officeDocument/2006/relationships/customXml" Target="../ink/ink488.xml"/><Relationship Id="rId70" Type="http://schemas.openxmlformats.org/officeDocument/2006/relationships/customXml" Target="../ink/ink461.xml"/><Relationship Id="rId91" Type="http://schemas.openxmlformats.org/officeDocument/2006/relationships/image" Target="../media/image474.png"/><Relationship Id="rId145" Type="http://schemas.openxmlformats.org/officeDocument/2006/relationships/image" Target="../media/image501.png"/><Relationship Id="rId166" Type="http://schemas.openxmlformats.org/officeDocument/2006/relationships/customXml" Target="../ink/ink509.xml"/><Relationship Id="rId187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32.xml"/><Relationship Id="rId233" Type="http://schemas.openxmlformats.org/officeDocument/2006/relationships/image" Target="../media/image545.png"/><Relationship Id="rId28" Type="http://schemas.openxmlformats.org/officeDocument/2006/relationships/customXml" Target="../ink/ink440.xml"/><Relationship Id="rId49" Type="http://schemas.openxmlformats.org/officeDocument/2006/relationships/image" Target="../media/image453.png"/><Relationship Id="rId114" Type="http://schemas.openxmlformats.org/officeDocument/2006/relationships/customXml" Target="../ink/ink483.xml"/><Relationship Id="rId60" Type="http://schemas.openxmlformats.org/officeDocument/2006/relationships/customXml" Target="../ink/ink456.xml"/><Relationship Id="rId81" Type="http://schemas.openxmlformats.org/officeDocument/2006/relationships/image" Target="../media/image469.png"/><Relationship Id="rId135" Type="http://schemas.openxmlformats.org/officeDocument/2006/relationships/image" Target="../media/image496.png"/><Relationship Id="rId156" Type="http://schemas.openxmlformats.org/officeDocument/2006/relationships/customXml" Target="../ink/ink504.xml"/><Relationship Id="rId177" Type="http://schemas.openxmlformats.org/officeDocument/2006/relationships/image" Target="../media/image517.png"/><Relationship Id="rId198" Type="http://schemas.openxmlformats.org/officeDocument/2006/relationships/customXml" Target="../ink/ink525.xml"/><Relationship Id="rId202" Type="http://schemas.openxmlformats.org/officeDocument/2006/relationships/customXml" Target="../ink/ink527.xml"/><Relationship Id="rId223" Type="http://schemas.openxmlformats.org/officeDocument/2006/relationships/image" Target="../media/image540.png"/><Relationship Id="rId18" Type="http://schemas.openxmlformats.org/officeDocument/2006/relationships/customXml" Target="../ink/ink435.xml"/><Relationship Id="rId39" Type="http://schemas.openxmlformats.org/officeDocument/2006/relationships/image" Target="../media/image448.png"/><Relationship Id="rId50" Type="http://schemas.openxmlformats.org/officeDocument/2006/relationships/customXml" Target="../ink/ink451.xml"/><Relationship Id="rId104" Type="http://schemas.openxmlformats.org/officeDocument/2006/relationships/customXml" Target="../ink/ink478.xml"/><Relationship Id="rId125" Type="http://schemas.openxmlformats.org/officeDocument/2006/relationships/image" Target="../media/image491.png"/><Relationship Id="rId146" Type="http://schemas.openxmlformats.org/officeDocument/2006/relationships/customXml" Target="../ink/ink499.xml"/><Relationship Id="rId167" Type="http://schemas.openxmlformats.org/officeDocument/2006/relationships/image" Target="../media/image512.png"/><Relationship Id="rId188" Type="http://schemas.openxmlformats.org/officeDocument/2006/relationships/customXml" Target="../ink/ink520.xml"/><Relationship Id="rId71" Type="http://schemas.openxmlformats.org/officeDocument/2006/relationships/image" Target="../media/image464.png"/><Relationship Id="rId92" Type="http://schemas.openxmlformats.org/officeDocument/2006/relationships/customXml" Target="../ink/ink472.xml"/><Relationship Id="rId213" Type="http://schemas.openxmlformats.org/officeDocument/2006/relationships/image" Target="../media/image535.png"/><Relationship Id="rId2" Type="http://schemas.openxmlformats.org/officeDocument/2006/relationships/customXml" Target="../ink/ink427.xml"/><Relationship Id="rId29" Type="http://schemas.openxmlformats.org/officeDocument/2006/relationships/image" Target="../media/image443.png"/><Relationship Id="rId40" Type="http://schemas.openxmlformats.org/officeDocument/2006/relationships/customXml" Target="../ink/ink446.xml"/><Relationship Id="rId115" Type="http://schemas.openxmlformats.org/officeDocument/2006/relationships/image" Target="../media/image486.png"/><Relationship Id="rId136" Type="http://schemas.openxmlformats.org/officeDocument/2006/relationships/customXml" Target="../ink/ink494.xml"/><Relationship Id="rId157" Type="http://schemas.openxmlformats.org/officeDocument/2006/relationships/image" Target="../media/image507.png"/><Relationship Id="rId178" Type="http://schemas.openxmlformats.org/officeDocument/2006/relationships/customXml" Target="../ink/ink515.xml"/><Relationship Id="rId61" Type="http://schemas.openxmlformats.org/officeDocument/2006/relationships/image" Target="../media/image459.png"/><Relationship Id="rId82" Type="http://schemas.openxmlformats.org/officeDocument/2006/relationships/customXml" Target="../ink/ink467.xml"/><Relationship Id="rId199" Type="http://schemas.openxmlformats.org/officeDocument/2006/relationships/image" Target="../media/image528.png"/><Relationship Id="rId203" Type="http://schemas.openxmlformats.org/officeDocument/2006/relationships/image" Target="../media/image530.png"/><Relationship Id="rId19" Type="http://schemas.openxmlformats.org/officeDocument/2006/relationships/image" Target="../media/image438.png"/><Relationship Id="rId224" Type="http://schemas.openxmlformats.org/officeDocument/2006/relationships/customXml" Target="../ink/ink538.xml"/><Relationship Id="rId30" Type="http://schemas.openxmlformats.org/officeDocument/2006/relationships/customXml" Target="../ink/ink441.xml"/><Relationship Id="rId105" Type="http://schemas.openxmlformats.org/officeDocument/2006/relationships/image" Target="../media/image481.png"/><Relationship Id="rId126" Type="http://schemas.openxmlformats.org/officeDocument/2006/relationships/customXml" Target="../ink/ink489.xml"/><Relationship Id="rId147" Type="http://schemas.openxmlformats.org/officeDocument/2006/relationships/image" Target="../media/image502.png"/><Relationship Id="rId168" Type="http://schemas.openxmlformats.org/officeDocument/2006/relationships/customXml" Target="../ink/ink510.xml"/><Relationship Id="rId51" Type="http://schemas.openxmlformats.org/officeDocument/2006/relationships/image" Target="../media/image454.png"/><Relationship Id="rId72" Type="http://schemas.openxmlformats.org/officeDocument/2006/relationships/customXml" Target="../ink/ink462.xml"/><Relationship Id="rId93" Type="http://schemas.openxmlformats.org/officeDocument/2006/relationships/image" Target="../media/image475.png"/><Relationship Id="rId189" Type="http://schemas.openxmlformats.org/officeDocument/2006/relationships/image" Target="../media/image523.png"/><Relationship Id="rId3" Type="http://schemas.openxmlformats.org/officeDocument/2006/relationships/image" Target="../media/image430.png"/><Relationship Id="rId214" Type="http://schemas.openxmlformats.org/officeDocument/2006/relationships/customXml" Target="../ink/ink533.xml"/><Relationship Id="rId116" Type="http://schemas.openxmlformats.org/officeDocument/2006/relationships/customXml" Target="../ink/ink484.xml"/><Relationship Id="rId137" Type="http://schemas.openxmlformats.org/officeDocument/2006/relationships/image" Target="../media/image497.png"/><Relationship Id="rId158" Type="http://schemas.openxmlformats.org/officeDocument/2006/relationships/customXml" Target="../ink/ink50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8.png"/><Relationship Id="rId21" Type="http://schemas.openxmlformats.org/officeDocument/2006/relationships/customXml" Target="../ink/ink552.xml"/><Relationship Id="rId42" Type="http://schemas.openxmlformats.org/officeDocument/2006/relationships/image" Target="../media/image566.png"/><Relationship Id="rId47" Type="http://schemas.openxmlformats.org/officeDocument/2006/relationships/customXml" Target="../ink/ink565.xml"/><Relationship Id="rId63" Type="http://schemas.openxmlformats.org/officeDocument/2006/relationships/customXml" Target="../ink/ink573.xml"/><Relationship Id="rId68" Type="http://schemas.openxmlformats.org/officeDocument/2006/relationships/image" Target="../media/image579.png"/><Relationship Id="rId84" Type="http://schemas.openxmlformats.org/officeDocument/2006/relationships/image" Target="../media/image587.png"/><Relationship Id="rId16" Type="http://schemas.openxmlformats.org/officeDocument/2006/relationships/image" Target="../media/image553.png"/><Relationship Id="rId11" Type="http://schemas.openxmlformats.org/officeDocument/2006/relationships/customXml" Target="../ink/ink547.xml"/><Relationship Id="rId32" Type="http://schemas.openxmlformats.org/officeDocument/2006/relationships/image" Target="../media/image561.png"/><Relationship Id="rId37" Type="http://schemas.openxmlformats.org/officeDocument/2006/relationships/customXml" Target="../ink/ink560.xml"/><Relationship Id="rId53" Type="http://schemas.openxmlformats.org/officeDocument/2006/relationships/customXml" Target="../ink/ink568.xml"/><Relationship Id="rId58" Type="http://schemas.openxmlformats.org/officeDocument/2006/relationships/image" Target="../media/image574.png"/><Relationship Id="rId74" Type="http://schemas.openxmlformats.org/officeDocument/2006/relationships/image" Target="../media/image582.png"/><Relationship Id="rId79" Type="http://schemas.openxmlformats.org/officeDocument/2006/relationships/customXml" Target="../ink/ink581.xml"/><Relationship Id="rId5" Type="http://schemas.openxmlformats.org/officeDocument/2006/relationships/customXml" Target="../ink/ink544.xml"/><Relationship Id="rId19" Type="http://schemas.openxmlformats.org/officeDocument/2006/relationships/customXml" Target="../ink/ink551.xml"/><Relationship Id="rId14" Type="http://schemas.openxmlformats.org/officeDocument/2006/relationships/image" Target="../media/image552.png"/><Relationship Id="rId22" Type="http://schemas.openxmlformats.org/officeDocument/2006/relationships/image" Target="../media/image556.png"/><Relationship Id="rId27" Type="http://schemas.openxmlformats.org/officeDocument/2006/relationships/customXml" Target="../ink/ink555.xml"/><Relationship Id="rId30" Type="http://schemas.openxmlformats.org/officeDocument/2006/relationships/image" Target="../media/image560.png"/><Relationship Id="rId35" Type="http://schemas.openxmlformats.org/officeDocument/2006/relationships/customXml" Target="../ink/ink559.xml"/><Relationship Id="rId43" Type="http://schemas.openxmlformats.org/officeDocument/2006/relationships/customXml" Target="../ink/ink563.xml"/><Relationship Id="rId48" Type="http://schemas.openxmlformats.org/officeDocument/2006/relationships/image" Target="../media/image569.png"/><Relationship Id="rId56" Type="http://schemas.openxmlformats.org/officeDocument/2006/relationships/image" Target="../media/image573.png"/><Relationship Id="rId64" Type="http://schemas.openxmlformats.org/officeDocument/2006/relationships/image" Target="../media/image577.png"/><Relationship Id="rId69" Type="http://schemas.openxmlformats.org/officeDocument/2006/relationships/customXml" Target="../ink/ink576.xml"/><Relationship Id="rId77" Type="http://schemas.openxmlformats.org/officeDocument/2006/relationships/customXml" Target="../ink/ink580.xml"/><Relationship Id="rId8" Type="http://schemas.openxmlformats.org/officeDocument/2006/relationships/image" Target="../media/image549.png"/><Relationship Id="rId51" Type="http://schemas.openxmlformats.org/officeDocument/2006/relationships/customXml" Target="../ink/ink567.xml"/><Relationship Id="rId72" Type="http://schemas.openxmlformats.org/officeDocument/2006/relationships/image" Target="../media/image581.png"/><Relationship Id="rId80" Type="http://schemas.openxmlformats.org/officeDocument/2006/relationships/image" Target="../media/image585.png"/><Relationship Id="rId85" Type="http://schemas.openxmlformats.org/officeDocument/2006/relationships/customXml" Target="../ink/ink584.xml"/><Relationship Id="rId3" Type="http://schemas.openxmlformats.org/officeDocument/2006/relationships/customXml" Target="../ink/ink543.xml"/><Relationship Id="rId12" Type="http://schemas.openxmlformats.org/officeDocument/2006/relationships/image" Target="../media/image551.png"/><Relationship Id="rId17" Type="http://schemas.openxmlformats.org/officeDocument/2006/relationships/customXml" Target="../ink/ink550.xml"/><Relationship Id="rId25" Type="http://schemas.openxmlformats.org/officeDocument/2006/relationships/customXml" Target="../ink/ink554.xml"/><Relationship Id="rId33" Type="http://schemas.openxmlformats.org/officeDocument/2006/relationships/customXml" Target="../ink/ink558.xml"/><Relationship Id="rId38" Type="http://schemas.openxmlformats.org/officeDocument/2006/relationships/image" Target="../media/image564.png"/><Relationship Id="rId46" Type="http://schemas.openxmlformats.org/officeDocument/2006/relationships/image" Target="../media/image568.png"/><Relationship Id="rId59" Type="http://schemas.openxmlformats.org/officeDocument/2006/relationships/customXml" Target="../ink/ink571.xml"/><Relationship Id="rId67" Type="http://schemas.openxmlformats.org/officeDocument/2006/relationships/customXml" Target="../ink/ink575.xml"/><Relationship Id="rId20" Type="http://schemas.openxmlformats.org/officeDocument/2006/relationships/image" Target="../media/image555.png"/><Relationship Id="rId41" Type="http://schemas.openxmlformats.org/officeDocument/2006/relationships/customXml" Target="../ink/ink562.xml"/><Relationship Id="rId54" Type="http://schemas.openxmlformats.org/officeDocument/2006/relationships/image" Target="../media/image572.png"/><Relationship Id="rId62" Type="http://schemas.openxmlformats.org/officeDocument/2006/relationships/image" Target="../media/image576.png"/><Relationship Id="rId70" Type="http://schemas.openxmlformats.org/officeDocument/2006/relationships/image" Target="../media/image580.png"/><Relationship Id="rId75" Type="http://schemas.openxmlformats.org/officeDocument/2006/relationships/customXml" Target="../ink/ink579.xml"/><Relationship Id="rId83" Type="http://schemas.openxmlformats.org/officeDocument/2006/relationships/customXml" Target="../ink/ink5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8.png"/><Relationship Id="rId15" Type="http://schemas.openxmlformats.org/officeDocument/2006/relationships/customXml" Target="../ink/ink549.xml"/><Relationship Id="rId23" Type="http://schemas.openxmlformats.org/officeDocument/2006/relationships/customXml" Target="../ink/ink553.xml"/><Relationship Id="rId28" Type="http://schemas.openxmlformats.org/officeDocument/2006/relationships/image" Target="../media/image559.png"/><Relationship Id="rId36" Type="http://schemas.openxmlformats.org/officeDocument/2006/relationships/image" Target="../media/image563.png"/><Relationship Id="rId49" Type="http://schemas.openxmlformats.org/officeDocument/2006/relationships/customXml" Target="../ink/ink566.xml"/><Relationship Id="rId57" Type="http://schemas.openxmlformats.org/officeDocument/2006/relationships/customXml" Target="../ink/ink570.xml"/><Relationship Id="rId10" Type="http://schemas.openxmlformats.org/officeDocument/2006/relationships/image" Target="../media/image550.png"/><Relationship Id="rId31" Type="http://schemas.openxmlformats.org/officeDocument/2006/relationships/customXml" Target="../ink/ink557.xml"/><Relationship Id="rId44" Type="http://schemas.openxmlformats.org/officeDocument/2006/relationships/image" Target="../media/image567.png"/><Relationship Id="rId52" Type="http://schemas.openxmlformats.org/officeDocument/2006/relationships/image" Target="../media/image571.png"/><Relationship Id="rId60" Type="http://schemas.openxmlformats.org/officeDocument/2006/relationships/image" Target="../media/image575.png"/><Relationship Id="rId65" Type="http://schemas.openxmlformats.org/officeDocument/2006/relationships/customXml" Target="../ink/ink574.xml"/><Relationship Id="rId73" Type="http://schemas.openxmlformats.org/officeDocument/2006/relationships/customXml" Target="../ink/ink578.xml"/><Relationship Id="rId78" Type="http://schemas.openxmlformats.org/officeDocument/2006/relationships/image" Target="../media/image584.png"/><Relationship Id="rId81" Type="http://schemas.openxmlformats.org/officeDocument/2006/relationships/customXml" Target="../ink/ink582.xml"/><Relationship Id="rId86" Type="http://schemas.openxmlformats.org/officeDocument/2006/relationships/image" Target="../media/image588.png"/><Relationship Id="rId4" Type="http://schemas.openxmlformats.org/officeDocument/2006/relationships/image" Target="../media/image547.png"/><Relationship Id="rId9" Type="http://schemas.openxmlformats.org/officeDocument/2006/relationships/customXml" Target="../ink/ink546.xml"/><Relationship Id="rId13" Type="http://schemas.openxmlformats.org/officeDocument/2006/relationships/customXml" Target="../ink/ink548.xml"/><Relationship Id="rId18" Type="http://schemas.openxmlformats.org/officeDocument/2006/relationships/image" Target="../media/image554.png"/><Relationship Id="rId39" Type="http://schemas.openxmlformats.org/officeDocument/2006/relationships/customXml" Target="../ink/ink561.xml"/><Relationship Id="rId34" Type="http://schemas.openxmlformats.org/officeDocument/2006/relationships/image" Target="../media/image562.png"/><Relationship Id="rId50" Type="http://schemas.openxmlformats.org/officeDocument/2006/relationships/image" Target="../media/image570.png"/><Relationship Id="rId55" Type="http://schemas.openxmlformats.org/officeDocument/2006/relationships/customXml" Target="../ink/ink569.xml"/><Relationship Id="rId76" Type="http://schemas.openxmlformats.org/officeDocument/2006/relationships/image" Target="../media/image583.png"/><Relationship Id="rId7" Type="http://schemas.openxmlformats.org/officeDocument/2006/relationships/customXml" Target="../ink/ink545.xml"/><Relationship Id="rId71" Type="http://schemas.openxmlformats.org/officeDocument/2006/relationships/customXml" Target="../ink/ink577.xml"/><Relationship Id="rId2" Type="http://schemas.openxmlformats.org/officeDocument/2006/relationships/image" Target="../media/image546.png"/><Relationship Id="rId29" Type="http://schemas.openxmlformats.org/officeDocument/2006/relationships/customXml" Target="../ink/ink556.xml"/><Relationship Id="rId24" Type="http://schemas.openxmlformats.org/officeDocument/2006/relationships/image" Target="../media/image557.png"/><Relationship Id="rId40" Type="http://schemas.openxmlformats.org/officeDocument/2006/relationships/image" Target="../media/image565.png"/><Relationship Id="rId45" Type="http://schemas.openxmlformats.org/officeDocument/2006/relationships/customXml" Target="../ink/ink564.xml"/><Relationship Id="rId66" Type="http://schemas.openxmlformats.org/officeDocument/2006/relationships/image" Target="../media/image578.png"/><Relationship Id="rId61" Type="http://schemas.openxmlformats.org/officeDocument/2006/relationships/customXml" Target="../ink/ink572.xml"/><Relationship Id="rId82" Type="http://schemas.openxmlformats.org/officeDocument/2006/relationships/image" Target="../media/image5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5609-E3A3-4108-89B5-5FA2526FE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Lie algebras</a:t>
            </a:r>
          </a:p>
        </p:txBody>
      </p:sp>
    </p:spTree>
    <p:extLst>
      <p:ext uri="{BB962C8B-B14F-4D97-AF65-F5344CB8AC3E}">
        <p14:creationId xmlns:p14="http://schemas.microsoft.com/office/powerpoint/2010/main" val="301103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DC49-B7C6-4518-B8C4-06F417AC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</a:t>
            </a:r>
            <a:r>
              <a:rPr lang="en-US" dirty="0"/>
              <a:t>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DC4D9-B006-4E2C-B316-6DC76817F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Typically the following letters are used for the basis: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note the following relations: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DC4D9-B006-4E2C-B316-6DC76817F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DBB893-4079-4063-A500-360655D55AE9}"/>
                  </a:ext>
                </a:extLst>
              </p14:cNvPr>
              <p14:cNvContentPartPr/>
              <p14:nvPr/>
            </p14:nvContentPartPr>
            <p14:xfrm>
              <a:off x="26186" y="1615233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DBB893-4079-4063-A500-360655D55A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6" y="16065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9BCA04-9447-41E3-B390-6FC50DB8BEC6}"/>
              </a:ext>
            </a:extLst>
          </p:cNvPr>
          <p:cNvGrpSpPr/>
          <p:nvPr/>
        </p:nvGrpSpPr>
        <p:grpSpPr>
          <a:xfrm>
            <a:off x="6822266" y="2487153"/>
            <a:ext cx="1853640" cy="1291680"/>
            <a:chOff x="6822266" y="2487153"/>
            <a:chExt cx="1853640" cy="12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309247-D0A7-49FB-B027-1F0EA25183B8}"/>
                    </a:ext>
                  </a:extLst>
                </p14:cNvPr>
                <p14:cNvContentPartPr/>
                <p14:nvPr/>
              </p14:nvContentPartPr>
              <p14:xfrm>
                <a:off x="6822266" y="3471033"/>
                <a:ext cx="200880" cy="307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309247-D0A7-49FB-B027-1F0EA25183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13626" y="3462393"/>
                  <a:ext cx="218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981E7ED-DEA2-4E17-BA73-7D6897320848}"/>
                    </a:ext>
                  </a:extLst>
                </p14:cNvPr>
                <p14:cNvContentPartPr/>
                <p14:nvPr/>
              </p14:nvContentPartPr>
              <p14:xfrm>
                <a:off x="7314026" y="2558073"/>
                <a:ext cx="277200" cy="884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981E7ED-DEA2-4E17-BA73-7D68973208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05386" y="2549073"/>
                  <a:ext cx="29484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BFC9B6-D0F0-40B7-AE7D-0309F79148A2}"/>
                    </a:ext>
                  </a:extLst>
                </p14:cNvPr>
                <p14:cNvContentPartPr/>
                <p14:nvPr/>
              </p14:nvContentPartPr>
              <p14:xfrm>
                <a:off x="7793906" y="3013113"/>
                <a:ext cx="226800" cy="21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BFC9B6-D0F0-40B7-AE7D-0309F79148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85266" y="3004113"/>
                  <a:ext cx="244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169AF1-1E35-480C-BDC9-1BDC1C5D676F}"/>
                    </a:ext>
                  </a:extLst>
                </p14:cNvPr>
                <p14:cNvContentPartPr/>
                <p14:nvPr/>
              </p14:nvContentPartPr>
              <p14:xfrm>
                <a:off x="7814786" y="3246753"/>
                <a:ext cx="288000" cy="12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169AF1-1E35-480C-BDC9-1BDC1C5D67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06146" y="3238113"/>
                  <a:ext cx="30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7DEAA13-2451-4823-AC07-B0AA637AEDC8}"/>
                    </a:ext>
                  </a:extLst>
                </p14:cNvPr>
                <p14:cNvContentPartPr/>
                <p14:nvPr/>
              </p14:nvContentPartPr>
              <p14:xfrm>
                <a:off x="8375306" y="2487153"/>
                <a:ext cx="300600" cy="1121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7DEAA13-2451-4823-AC07-B0AA637AED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66306" y="2478153"/>
                  <a:ext cx="318240" cy="11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A4BD79-BDA2-4A04-B8C5-ACE5756DB0E4}"/>
              </a:ext>
            </a:extLst>
          </p:cNvPr>
          <p:cNvGrpSpPr/>
          <p:nvPr/>
        </p:nvGrpSpPr>
        <p:grpSpPr>
          <a:xfrm>
            <a:off x="8756546" y="2328393"/>
            <a:ext cx="1425240" cy="1283760"/>
            <a:chOff x="8756546" y="2328393"/>
            <a:chExt cx="1425240" cy="12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2942BB-406A-4224-AD52-003BE55B261C}"/>
                    </a:ext>
                  </a:extLst>
                </p14:cNvPr>
                <p14:cNvContentPartPr/>
                <p14:nvPr/>
              </p14:nvContentPartPr>
              <p14:xfrm>
                <a:off x="8763746" y="2484993"/>
                <a:ext cx="77040" cy="324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2942BB-406A-4224-AD52-003BE55B26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55106" y="2475993"/>
                  <a:ext cx="94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D32C37-7BF0-400D-A92D-D5DCEBD0DA17}"/>
                    </a:ext>
                  </a:extLst>
                </p14:cNvPr>
                <p14:cNvContentPartPr/>
                <p14:nvPr/>
              </p14:nvContentPartPr>
              <p14:xfrm>
                <a:off x="9333986" y="2490753"/>
                <a:ext cx="270720" cy="363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D32C37-7BF0-400D-A92D-D5DCEBD0DA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24986" y="2482113"/>
                  <a:ext cx="288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13BE2D-77DE-4C8F-9D0A-27AAA4A32A39}"/>
                    </a:ext>
                  </a:extLst>
                </p14:cNvPr>
                <p14:cNvContentPartPr/>
                <p14:nvPr/>
              </p14:nvContentPartPr>
              <p14:xfrm>
                <a:off x="8756546" y="3095193"/>
                <a:ext cx="273960" cy="337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13BE2D-77DE-4C8F-9D0A-27AAA4A32A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47906" y="3086553"/>
                  <a:ext cx="2916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AB2BE3-7374-43E0-96C1-E38AA8BEFE50}"/>
                    </a:ext>
                  </a:extLst>
                </p14:cNvPr>
                <p14:cNvContentPartPr/>
                <p14:nvPr/>
              </p14:nvContentPartPr>
              <p14:xfrm>
                <a:off x="9275306" y="3122913"/>
                <a:ext cx="255960" cy="36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AB2BE3-7374-43E0-96C1-E38AA8BEFE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66306" y="3114273"/>
                  <a:ext cx="273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40FCCB-B658-43C0-9C62-82CA94EB2520}"/>
                    </a:ext>
                  </a:extLst>
                </p14:cNvPr>
                <p14:cNvContentPartPr/>
                <p14:nvPr/>
              </p14:nvContentPartPr>
              <p14:xfrm>
                <a:off x="9721706" y="2940393"/>
                <a:ext cx="32760" cy="395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40FCCB-B658-43C0-9C62-82CA94EB25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12706" y="2931753"/>
                  <a:ext cx="50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D9A344-CF2E-4BEB-9227-F87CB51C868C}"/>
                    </a:ext>
                  </a:extLst>
                </p14:cNvPr>
                <p14:cNvContentPartPr/>
                <p14:nvPr/>
              </p14:nvContentPartPr>
              <p14:xfrm>
                <a:off x="9808106" y="2328393"/>
                <a:ext cx="373680" cy="1283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D9A344-CF2E-4BEB-9227-F87CB51C86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99466" y="2319393"/>
                  <a:ext cx="391320" cy="13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8DB8752-BEAB-4653-9D66-C4CDD8243A0A}"/>
                  </a:ext>
                </a:extLst>
              </p14:cNvPr>
              <p14:cNvContentPartPr/>
              <p14:nvPr/>
            </p14:nvContentPartPr>
            <p14:xfrm>
              <a:off x="374666" y="2924193"/>
              <a:ext cx="358920" cy="710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8DB8752-BEAB-4653-9D66-C4CDD8243A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6026" y="2915553"/>
                <a:ext cx="376560" cy="72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86C2533-7BA8-4C58-8CF2-1734F410A038}"/>
              </a:ext>
            </a:extLst>
          </p:cNvPr>
          <p:cNvGrpSpPr/>
          <p:nvPr/>
        </p:nvGrpSpPr>
        <p:grpSpPr>
          <a:xfrm>
            <a:off x="1146866" y="2312193"/>
            <a:ext cx="5334120" cy="1475640"/>
            <a:chOff x="1146866" y="2312193"/>
            <a:chExt cx="5334120" cy="14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A4D0CE-C3ED-445A-A3AB-FA8461015641}"/>
                    </a:ext>
                  </a:extLst>
                </p14:cNvPr>
                <p14:cNvContentPartPr/>
                <p14:nvPr/>
              </p14:nvContentPartPr>
              <p14:xfrm>
                <a:off x="2572106" y="2494713"/>
                <a:ext cx="528120" cy="1166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A4D0CE-C3ED-445A-A3AB-FA84610156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3466" y="2486073"/>
                  <a:ext cx="54576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185766-1787-4DAA-925D-9294CC776812}"/>
                    </a:ext>
                  </a:extLst>
                </p14:cNvPr>
                <p14:cNvContentPartPr/>
                <p14:nvPr/>
              </p14:nvContentPartPr>
              <p14:xfrm>
                <a:off x="3356186" y="3547353"/>
                <a:ext cx="56160" cy="240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185766-1787-4DAA-925D-9294CC7768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47546" y="3538353"/>
                  <a:ext cx="73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E284C1-0B4D-48B7-BE70-4E55D5B9F3B4}"/>
                    </a:ext>
                  </a:extLst>
                </p14:cNvPr>
                <p14:cNvContentPartPr/>
                <p14:nvPr/>
              </p14:nvContentPartPr>
              <p14:xfrm>
                <a:off x="4245746" y="3003753"/>
                <a:ext cx="174600" cy="24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E284C1-0B4D-48B7-BE70-4E55D5B9F3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36746" y="2995113"/>
                  <a:ext cx="192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152BBF-D6A3-4C6D-AB29-FEE17A6168FA}"/>
                    </a:ext>
                  </a:extLst>
                </p14:cNvPr>
                <p14:cNvContentPartPr/>
                <p14:nvPr/>
              </p14:nvContentPartPr>
              <p14:xfrm>
                <a:off x="4296506" y="3096993"/>
                <a:ext cx="251640" cy="110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152BBF-D6A3-4C6D-AB29-FEE17A6168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87506" y="3088353"/>
                  <a:ext cx="26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A0092D5-C650-40F5-BA78-624701DAF6C7}"/>
                    </a:ext>
                  </a:extLst>
                </p14:cNvPr>
                <p14:cNvContentPartPr/>
                <p14:nvPr/>
              </p14:nvContentPartPr>
              <p14:xfrm>
                <a:off x="4683146" y="2462673"/>
                <a:ext cx="373680" cy="1057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A0092D5-C650-40F5-BA78-624701DAF6C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4146" y="2454033"/>
                  <a:ext cx="39132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F12EDC-E477-4AF7-B52F-8D23C0C8643D}"/>
                    </a:ext>
                  </a:extLst>
                </p14:cNvPr>
                <p14:cNvContentPartPr/>
                <p14:nvPr/>
              </p14:nvContentPartPr>
              <p14:xfrm>
                <a:off x="5019386" y="2510553"/>
                <a:ext cx="267480" cy="45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F12EDC-E477-4AF7-B52F-8D23C0C864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10746" y="2501553"/>
                  <a:ext cx="2851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DFF2C6-A324-4F0C-9D1A-EAA8BAD9D775}"/>
                    </a:ext>
                  </a:extLst>
                </p14:cNvPr>
                <p14:cNvContentPartPr/>
                <p14:nvPr/>
              </p14:nvContentPartPr>
              <p14:xfrm>
                <a:off x="5676746" y="2977473"/>
                <a:ext cx="370080" cy="539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DFF2C6-A324-4F0C-9D1A-EAA8BAD9D7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68106" y="2968833"/>
                  <a:ext cx="3877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C5FA40-BD81-4685-A0CA-A3F2E4008F4B}"/>
                    </a:ext>
                  </a:extLst>
                </p14:cNvPr>
                <p14:cNvContentPartPr/>
                <p14:nvPr/>
              </p14:nvContentPartPr>
              <p14:xfrm>
                <a:off x="6199106" y="2312193"/>
                <a:ext cx="281880" cy="1219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C5FA40-BD81-4685-A0CA-A3F2E4008F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90106" y="2303553"/>
                  <a:ext cx="299520" cy="12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75D2C16-D010-41B2-BA33-F5272105D85B}"/>
                    </a:ext>
                  </a:extLst>
                </p14:cNvPr>
                <p14:cNvContentPartPr/>
                <p14:nvPr/>
              </p14:nvContentPartPr>
              <p14:xfrm>
                <a:off x="1146866" y="2974593"/>
                <a:ext cx="201960" cy="28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75D2C16-D010-41B2-BA33-F5272105D8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8226" y="2965953"/>
                  <a:ext cx="219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9BF857-E6A5-42D2-8471-26E53E6235CA}"/>
                    </a:ext>
                  </a:extLst>
                </p14:cNvPr>
                <p14:cNvContentPartPr/>
                <p14:nvPr/>
              </p14:nvContentPartPr>
              <p14:xfrm>
                <a:off x="1159106" y="3129033"/>
                <a:ext cx="197640" cy="63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9BF857-E6A5-42D2-8471-26E53E6235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0466" y="3120033"/>
                  <a:ext cx="21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0663C6-F76E-4E6F-A11E-7BFE4D01A340}"/>
                    </a:ext>
                  </a:extLst>
                </p14:cNvPr>
                <p14:cNvContentPartPr/>
                <p14:nvPr/>
              </p14:nvContentPartPr>
              <p14:xfrm>
                <a:off x="1545026" y="2543313"/>
                <a:ext cx="454680" cy="1219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0663C6-F76E-4E6F-A11E-7BFE4D01A3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36386" y="2534313"/>
                  <a:ext cx="472320" cy="12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598E02-466E-4D62-869C-3300CB950638}"/>
                    </a:ext>
                  </a:extLst>
                </p14:cNvPr>
                <p14:cNvContentPartPr/>
                <p14:nvPr/>
              </p14:nvContentPartPr>
              <p14:xfrm>
                <a:off x="1857146" y="2796393"/>
                <a:ext cx="294480" cy="272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598E02-466E-4D62-869C-3300CB9506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48506" y="2787753"/>
                  <a:ext cx="312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40B5B5-2851-45C5-BBB7-73F3FE0170DA}"/>
                    </a:ext>
                  </a:extLst>
                </p14:cNvPr>
                <p14:cNvContentPartPr/>
                <p14:nvPr/>
              </p14:nvContentPartPr>
              <p14:xfrm>
                <a:off x="2367266" y="3190233"/>
                <a:ext cx="377640" cy="435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40B5B5-2851-45C5-BBB7-73F3FE0170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58266" y="3181593"/>
                  <a:ext cx="3952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B6E23E-F005-4EAD-B2DD-6E618ABC8AE2}"/>
                    </a:ext>
                  </a:extLst>
                </p14:cNvPr>
                <p14:cNvContentPartPr/>
                <p14:nvPr/>
              </p14:nvContentPartPr>
              <p14:xfrm>
                <a:off x="1940306" y="3278073"/>
                <a:ext cx="22680" cy="358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B6E23E-F005-4EAD-B2DD-6E618ABC8A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31666" y="3269433"/>
                  <a:ext cx="40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C4258E-7BCA-4802-8DDB-1FF0D564DC54}"/>
                    </a:ext>
                  </a:extLst>
                </p14:cNvPr>
                <p14:cNvContentPartPr/>
                <p14:nvPr/>
              </p14:nvContentPartPr>
              <p14:xfrm>
                <a:off x="2319386" y="2781273"/>
                <a:ext cx="298080" cy="309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C4258E-7BCA-4802-8DDB-1FF0D564DC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10746" y="2772273"/>
                  <a:ext cx="315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E83172-90EA-45BD-A341-D221CE75D517}"/>
                    </a:ext>
                  </a:extLst>
                </p14:cNvPr>
                <p14:cNvContentPartPr/>
                <p14:nvPr/>
              </p14:nvContentPartPr>
              <p14:xfrm>
                <a:off x="5113346" y="3104193"/>
                <a:ext cx="315360" cy="389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E83172-90EA-45BD-A341-D221CE75D5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4706" y="3095553"/>
                  <a:ext cx="333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A797F5-FA84-47F5-A6A1-BEA93789A804}"/>
                    </a:ext>
                  </a:extLst>
                </p14:cNvPr>
                <p14:cNvContentPartPr/>
                <p14:nvPr/>
              </p14:nvContentPartPr>
              <p14:xfrm>
                <a:off x="5832266" y="2414433"/>
                <a:ext cx="73080" cy="401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A797F5-FA84-47F5-A6A1-BEA93789A8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23266" y="2405793"/>
                  <a:ext cx="907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3514CA-F24E-4FE1-A57E-7DA0746F16F5}"/>
                    </a:ext>
                  </a:extLst>
                </p14:cNvPr>
                <p14:cNvContentPartPr/>
                <p14:nvPr/>
              </p14:nvContentPartPr>
              <p14:xfrm>
                <a:off x="3693506" y="2470233"/>
                <a:ext cx="437760" cy="1086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3514CA-F24E-4FE1-A57E-7DA0746F16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4866" y="2461233"/>
                  <a:ext cx="455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EE58E5-A1D5-416C-BD50-89780115F6F3}"/>
                    </a:ext>
                  </a:extLst>
                </p14:cNvPr>
                <p14:cNvContentPartPr/>
                <p14:nvPr/>
              </p14:nvContentPartPr>
              <p14:xfrm>
                <a:off x="3668666" y="3072153"/>
                <a:ext cx="226440" cy="20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EE58E5-A1D5-416C-BD50-89780115F6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60026" y="3063513"/>
                  <a:ext cx="24408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899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62D4-EF8F-4B5D-A471-CAEB63D5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theory for </a:t>
            </a:r>
            <a:r>
              <a:rPr lang="en-US" dirty="0" err="1"/>
              <a:t>sl</a:t>
            </a:r>
            <a:r>
              <a:rPr lang="en-US" dirty="0"/>
              <a:t>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8EADD-BD41-4232-AE37-54AEF4417D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Remarkably nice – there is exactly one irreducible submodule (up to isomorphism) of each dimension and the structure constants end up being all integral.</a:t>
                </a:r>
              </a:p>
              <a:p>
                <a:r>
                  <a:rPr lang="en-US" dirty="0"/>
                  <a:t>Will not prove: </a:t>
                </a:r>
                <a:r>
                  <a:rPr lang="en-US" dirty="0" err="1"/>
                  <a:t>semisimple</a:t>
                </a:r>
                <a:r>
                  <a:rPr lang="en-US" dirty="0"/>
                  <a:t> (diagonalizable) elements of a matrix Lie algebra will be </a:t>
                </a:r>
                <a:r>
                  <a:rPr lang="en-US" dirty="0" err="1"/>
                  <a:t>semisimple</a:t>
                </a:r>
                <a:r>
                  <a:rPr lang="en-US" dirty="0"/>
                  <a:t> in all representations. So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representation of </a:t>
                </a:r>
                <a:r>
                  <a:rPr lang="en-US" dirty="0" err="1"/>
                  <a:t>sl</a:t>
                </a:r>
                <a:r>
                  <a:rPr lang="en-US" dirty="0"/>
                  <a:t>(2),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diagonalizable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8EADD-BD41-4232-AE37-54AEF4417D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4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D314EE-8264-491F-B6DB-2076499E3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5753" y="360808"/>
                <a:ext cx="10515600" cy="64971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V be a finite-dimensional irreducible module of </a:t>
                </a:r>
                <a:r>
                  <a:rPr lang="en-US" dirty="0" err="1"/>
                  <a:t>sl</a:t>
                </a:r>
                <a:r>
                  <a:rPr lang="en-US" dirty="0"/>
                  <a:t>(2). Then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  be the decomposition of V into eigenspaces of the action of h.</a:t>
                </a:r>
              </a:p>
              <a:p>
                <a:endParaRPr lang="en-US" dirty="0"/>
              </a:p>
              <a:p>
                <a:r>
                  <a:rPr lang="en-US" dirty="0"/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dirty="0"/>
                  <a:t>. Why?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Likewise,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D314EE-8264-491F-B6DB-2076499E3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5753" y="360808"/>
                <a:ext cx="10515600" cy="6497191"/>
              </a:xfrm>
              <a:blipFill>
                <a:blip r:embed="rId2"/>
                <a:stretch>
                  <a:fillRect l="-1043" t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A5F595F-8C42-4941-A03C-19E453741175}"/>
              </a:ext>
            </a:extLst>
          </p:cNvPr>
          <p:cNvGrpSpPr/>
          <p:nvPr/>
        </p:nvGrpSpPr>
        <p:grpSpPr>
          <a:xfrm>
            <a:off x="5146826" y="1187193"/>
            <a:ext cx="1477800" cy="556920"/>
            <a:chOff x="5146826" y="1187193"/>
            <a:chExt cx="147780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785329-57AA-43F0-9026-1FC00CF03BE2}"/>
                    </a:ext>
                  </a:extLst>
                </p14:cNvPr>
                <p14:cNvContentPartPr/>
                <p14:nvPr/>
              </p14:nvContentPartPr>
              <p14:xfrm>
                <a:off x="5146826" y="1187193"/>
                <a:ext cx="271800" cy="404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785329-57AA-43F0-9026-1FC00CF03B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38186" y="1178193"/>
                  <a:ext cx="2894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2BCB0C-282C-459D-B6B5-D838EF5CC3BE}"/>
                    </a:ext>
                  </a:extLst>
                </p14:cNvPr>
                <p14:cNvContentPartPr/>
                <p14:nvPr/>
              </p14:nvContentPartPr>
              <p14:xfrm>
                <a:off x="5582426" y="1375473"/>
                <a:ext cx="16200" cy="5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2BCB0C-282C-459D-B6B5-D838EF5CC3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3786" y="1366833"/>
                  <a:ext cx="3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43E76E-8882-4E84-8EDE-5762424923BA}"/>
                    </a:ext>
                  </a:extLst>
                </p14:cNvPr>
                <p14:cNvContentPartPr/>
                <p14:nvPr/>
              </p14:nvContentPartPr>
              <p14:xfrm>
                <a:off x="5786906" y="1279353"/>
                <a:ext cx="87840" cy="245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43E76E-8882-4E84-8EDE-5762424923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78266" y="1270353"/>
                  <a:ext cx="105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E22EF4-1213-4A79-B7F5-4A300CCB1099}"/>
                    </a:ext>
                  </a:extLst>
                </p14:cNvPr>
                <p14:cNvContentPartPr/>
                <p14:nvPr/>
              </p14:nvContentPartPr>
              <p14:xfrm>
                <a:off x="6001106" y="1494633"/>
                <a:ext cx="279360" cy="223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E22EF4-1213-4A79-B7F5-4A300CCB10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92466" y="1485993"/>
                  <a:ext cx="297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C09CBEF-9190-49FC-832F-83BA6BA40F2A}"/>
                    </a:ext>
                  </a:extLst>
                </p14:cNvPr>
                <p14:cNvContentPartPr/>
                <p14:nvPr/>
              </p14:nvContentPartPr>
              <p14:xfrm>
                <a:off x="6131426" y="1549713"/>
                <a:ext cx="91440" cy="194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C09CBEF-9190-49FC-832F-83BA6BA40F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22426" y="1541073"/>
                  <a:ext cx="109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E07CE3-3844-42E4-9807-80E58F4067BB}"/>
                    </a:ext>
                  </a:extLst>
                </p14:cNvPr>
                <p14:cNvContentPartPr/>
                <p14:nvPr/>
              </p14:nvContentPartPr>
              <p14:xfrm>
                <a:off x="6374426" y="1375473"/>
                <a:ext cx="192240" cy="18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E07CE3-3844-42E4-9807-80E58F4067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65426" y="1366473"/>
                  <a:ext cx="209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348963-FA6D-452E-8BC3-5B4981B78BFB}"/>
                    </a:ext>
                  </a:extLst>
                </p14:cNvPr>
                <p14:cNvContentPartPr/>
                <p14:nvPr/>
              </p14:nvContentPartPr>
              <p14:xfrm>
                <a:off x="6413666" y="1569513"/>
                <a:ext cx="210960" cy="50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348963-FA6D-452E-8BC3-5B4981B78B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4666" y="1560873"/>
                  <a:ext cx="22860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E1078E5-A855-456B-A447-A149C2607B76}"/>
              </a:ext>
            </a:extLst>
          </p:cNvPr>
          <p:cNvGrpSpPr/>
          <p:nvPr/>
        </p:nvGrpSpPr>
        <p:grpSpPr>
          <a:xfrm>
            <a:off x="6932426" y="1160553"/>
            <a:ext cx="357120" cy="501480"/>
            <a:chOff x="6932426" y="1160553"/>
            <a:chExt cx="3571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8D3EA0-4C09-4709-AB1D-E7CD7472DF5C}"/>
                    </a:ext>
                  </a:extLst>
                </p14:cNvPr>
                <p14:cNvContentPartPr/>
                <p14:nvPr/>
              </p14:nvContentPartPr>
              <p14:xfrm>
                <a:off x="7004786" y="1344873"/>
                <a:ext cx="26280" cy="4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8D3EA0-4C09-4709-AB1D-E7CD7472DF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96146" y="1335873"/>
                  <a:ext cx="43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2B01BB-2593-4786-9679-3A2FAF93FDCF}"/>
                    </a:ext>
                  </a:extLst>
                </p14:cNvPr>
                <p14:cNvContentPartPr/>
                <p14:nvPr/>
              </p14:nvContentPartPr>
              <p14:xfrm>
                <a:off x="6932426" y="1160553"/>
                <a:ext cx="345960" cy="475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2B01BB-2593-4786-9679-3A2FAF93FD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3786" y="1151553"/>
                  <a:ext cx="3636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75D403-B728-4D66-B3AF-713715EFD6EB}"/>
                    </a:ext>
                  </a:extLst>
                </p14:cNvPr>
                <p14:cNvContentPartPr/>
                <p14:nvPr/>
              </p14:nvContentPartPr>
              <p14:xfrm>
                <a:off x="7281626" y="1262793"/>
                <a:ext cx="7920" cy="28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75D403-B728-4D66-B3AF-713715EFD6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72626" y="1253793"/>
                  <a:ext cx="2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679FDC-5F09-4ABA-903E-72E5166AC0BA}"/>
                    </a:ext>
                  </a:extLst>
                </p14:cNvPr>
                <p14:cNvContentPartPr/>
                <p14:nvPr/>
              </p14:nvContentPartPr>
              <p14:xfrm>
                <a:off x="6993626" y="1253793"/>
                <a:ext cx="268200" cy="408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679FDC-5F09-4ABA-903E-72E5166AC0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84986" y="1245153"/>
                  <a:ext cx="28584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1B37D-2482-4A90-9914-968480230232}"/>
              </a:ext>
            </a:extLst>
          </p:cNvPr>
          <p:cNvGrpSpPr/>
          <p:nvPr/>
        </p:nvGrpSpPr>
        <p:grpSpPr>
          <a:xfrm>
            <a:off x="7507346" y="1327233"/>
            <a:ext cx="564480" cy="520920"/>
            <a:chOff x="7507346" y="1327233"/>
            <a:chExt cx="56448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F467C3-FEF9-4223-9E21-1F563B2FFC5D}"/>
                    </a:ext>
                  </a:extLst>
                </p14:cNvPr>
                <p14:cNvContentPartPr/>
                <p14:nvPr/>
              </p14:nvContentPartPr>
              <p14:xfrm>
                <a:off x="7507346" y="1327233"/>
                <a:ext cx="193680" cy="245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F467C3-FEF9-4223-9E21-1F563B2FFC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98706" y="1318233"/>
                  <a:ext cx="211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257842-8F5F-4B2B-A217-5A5F653DD38A}"/>
                    </a:ext>
                  </a:extLst>
                </p14:cNvPr>
                <p14:cNvContentPartPr/>
                <p14:nvPr/>
              </p14:nvContentPartPr>
              <p14:xfrm>
                <a:off x="7794986" y="1491393"/>
                <a:ext cx="276840" cy="246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257842-8F5F-4B2B-A217-5A5F653DD3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86346" y="1482393"/>
                  <a:ext cx="294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42AFD7-2492-4226-B27A-3825F48D0ABC}"/>
                    </a:ext>
                  </a:extLst>
                </p14:cNvPr>
                <p14:cNvContentPartPr/>
                <p14:nvPr/>
              </p14:nvContentPartPr>
              <p14:xfrm>
                <a:off x="7863386" y="1537473"/>
                <a:ext cx="173880" cy="310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242AFD7-2492-4226-B27A-3825F48D0AB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54386" y="1528833"/>
                  <a:ext cx="19152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F518900-E1F6-419B-90DB-5D40064919E0}"/>
              </a:ext>
            </a:extLst>
          </p:cNvPr>
          <p:cNvGrpSpPr/>
          <p:nvPr/>
        </p:nvGrpSpPr>
        <p:grpSpPr>
          <a:xfrm>
            <a:off x="697946" y="2220753"/>
            <a:ext cx="7791120" cy="3201480"/>
            <a:chOff x="697946" y="2220753"/>
            <a:chExt cx="7791120" cy="32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37350B-7F5D-417E-AB3F-6ECFAF271863}"/>
                    </a:ext>
                  </a:extLst>
                </p14:cNvPr>
                <p14:cNvContentPartPr/>
                <p14:nvPr/>
              </p14:nvContentPartPr>
              <p14:xfrm>
                <a:off x="1055426" y="2220753"/>
                <a:ext cx="248040" cy="680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37350B-7F5D-417E-AB3F-6ECFAF2718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6426" y="2212113"/>
                  <a:ext cx="26568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DD8176-2CC4-4330-94DB-5D5109E7E7AA}"/>
                    </a:ext>
                  </a:extLst>
                </p14:cNvPr>
                <p14:cNvContentPartPr/>
                <p14:nvPr/>
              </p14:nvContentPartPr>
              <p14:xfrm>
                <a:off x="1504346" y="2604873"/>
                <a:ext cx="25560" cy="16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DD8176-2CC4-4330-94DB-5D5109E7E7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95346" y="2596233"/>
                  <a:ext cx="4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C1208C-68B0-4AC3-9524-26C335D04FAD}"/>
                    </a:ext>
                  </a:extLst>
                </p14:cNvPr>
                <p14:cNvContentPartPr/>
                <p14:nvPr/>
              </p14:nvContentPartPr>
              <p14:xfrm>
                <a:off x="1757426" y="2426313"/>
                <a:ext cx="205200" cy="485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C1208C-68B0-4AC3-9524-26C335D04F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8786" y="2417673"/>
                  <a:ext cx="2228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21FE7B-9F88-4E26-A246-55E0C25FFE5E}"/>
                    </a:ext>
                  </a:extLst>
                </p14:cNvPr>
                <p14:cNvContentPartPr/>
                <p14:nvPr/>
              </p14:nvContentPartPr>
              <p14:xfrm>
                <a:off x="2093306" y="2645913"/>
                <a:ext cx="50400" cy="21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21FE7B-9F88-4E26-A246-55E0C25FFE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84306" y="2636913"/>
                  <a:ext cx="68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4A0EFE-E153-4BC2-AA34-C1A68E0EBA75}"/>
                    </a:ext>
                  </a:extLst>
                </p14:cNvPr>
                <p14:cNvContentPartPr/>
                <p14:nvPr/>
              </p14:nvContentPartPr>
              <p14:xfrm>
                <a:off x="2470946" y="2396793"/>
                <a:ext cx="203040" cy="595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4A0EFE-E153-4BC2-AA34-C1A68E0EBA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2306" y="2387793"/>
                  <a:ext cx="2206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924D56-3CB8-475A-80D6-7E9C44857339}"/>
                    </a:ext>
                  </a:extLst>
                </p14:cNvPr>
                <p14:cNvContentPartPr/>
                <p14:nvPr/>
              </p14:nvContentPartPr>
              <p14:xfrm>
                <a:off x="2663546" y="2777673"/>
                <a:ext cx="252720" cy="398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924D56-3CB8-475A-80D6-7E9C4485733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4906" y="2769033"/>
                  <a:ext cx="2703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6A6C59-F1F2-4915-B4F7-AA1BB75E69BF}"/>
                    </a:ext>
                  </a:extLst>
                </p14:cNvPr>
                <p14:cNvContentPartPr/>
                <p14:nvPr/>
              </p14:nvContentPartPr>
              <p14:xfrm>
                <a:off x="2744186" y="2919513"/>
                <a:ext cx="124920" cy="200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6A6C59-F1F2-4915-B4F7-AA1BB75E69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5186" y="2910873"/>
                  <a:ext cx="142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431D2A-9807-434C-85D6-D13E96B839B5}"/>
                    </a:ext>
                  </a:extLst>
                </p14:cNvPr>
                <p14:cNvContentPartPr/>
                <p14:nvPr/>
              </p14:nvContentPartPr>
              <p14:xfrm>
                <a:off x="3066026" y="2625033"/>
                <a:ext cx="331920" cy="40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431D2A-9807-434C-85D6-D13E96B839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57026" y="2616393"/>
                  <a:ext cx="349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C98FE3-F431-4311-A1E1-04A59B7E7F0E}"/>
                    </a:ext>
                  </a:extLst>
                </p14:cNvPr>
                <p14:cNvContentPartPr/>
                <p14:nvPr/>
              </p14:nvContentPartPr>
              <p14:xfrm>
                <a:off x="3658226" y="2482473"/>
                <a:ext cx="240120" cy="537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C98FE3-F431-4311-A1E1-04A59B7E7F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9586" y="2473833"/>
                  <a:ext cx="2577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010C67-6CD2-4784-9E2D-D7325D0D6A45}"/>
                    </a:ext>
                  </a:extLst>
                </p14:cNvPr>
                <p14:cNvContentPartPr/>
                <p14:nvPr/>
              </p14:nvContentPartPr>
              <p14:xfrm>
                <a:off x="4110026" y="2758593"/>
                <a:ext cx="33840" cy="9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010C67-6CD2-4784-9E2D-D7325D0D6A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01386" y="2749953"/>
                  <a:ext cx="51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31191E-7DB8-4C88-AC41-4A9F3C1FF99D}"/>
                    </a:ext>
                  </a:extLst>
                </p14:cNvPr>
                <p14:cNvContentPartPr/>
                <p14:nvPr/>
              </p14:nvContentPartPr>
              <p14:xfrm>
                <a:off x="4303346" y="2313633"/>
                <a:ext cx="203760" cy="571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31191E-7DB8-4C88-AC41-4A9F3C1FF9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94706" y="2304993"/>
                  <a:ext cx="22140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5D9BE4-E849-4227-8729-40D099FBD83F}"/>
                    </a:ext>
                  </a:extLst>
                </p14:cNvPr>
                <p14:cNvContentPartPr/>
                <p14:nvPr/>
              </p14:nvContentPartPr>
              <p14:xfrm>
                <a:off x="4667666" y="2596233"/>
                <a:ext cx="53640" cy="5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5D9BE4-E849-4227-8729-40D099FBD8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59026" y="2587233"/>
                  <a:ext cx="71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410443E-5771-444E-AEA8-114F8B9514C1}"/>
                    </a:ext>
                  </a:extLst>
                </p14:cNvPr>
                <p14:cNvContentPartPr/>
                <p14:nvPr/>
              </p14:nvContentPartPr>
              <p14:xfrm>
                <a:off x="4867106" y="2499033"/>
                <a:ext cx="197280" cy="376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410443E-5771-444E-AEA8-114F8B9514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58466" y="2490393"/>
                  <a:ext cx="214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B6DA68-5D25-449D-97DF-D156B55F4AF2}"/>
                    </a:ext>
                  </a:extLst>
                </p14:cNvPr>
                <p14:cNvContentPartPr/>
                <p14:nvPr/>
              </p14:nvContentPartPr>
              <p14:xfrm>
                <a:off x="5098226" y="2660313"/>
                <a:ext cx="223560" cy="446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B6DA68-5D25-449D-97DF-D156B55F4A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89226" y="2651673"/>
                  <a:ext cx="2412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8B11C2-45FF-41A6-BE53-DE446848202D}"/>
                    </a:ext>
                  </a:extLst>
                </p14:cNvPr>
                <p14:cNvContentPartPr/>
                <p14:nvPr/>
              </p14:nvContentPartPr>
              <p14:xfrm>
                <a:off x="5153666" y="2736273"/>
                <a:ext cx="193320" cy="368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8B11C2-45FF-41A6-BE53-DE44684820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45026" y="2727273"/>
                  <a:ext cx="210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98F41E-13CF-43CF-9CE4-52F952A5803B}"/>
                    </a:ext>
                  </a:extLst>
                </p14:cNvPr>
                <p14:cNvContentPartPr/>
                <p14:nvPr/>
              </p14:nvContentPartPr>
              <p14:xfrm>
                <a:off x="5536346" y="2585793"/>
                <a:ext cx="145440" cy="34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98F41E-13CF-43CF-9CE4-52F952A5803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27346" y="2576793"/>
                  <a:ext cx="163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9A4CFC-598D-4B82-990B-BF91536778B7}"/>
                    </a:ext>
                  </a:extLst>
                </p14:cNvPr>
                <p14:cNvContentPartPr/>
                <p14:nvPr/>
              </p14:nvContentPartPr>
              <p14:xfrm>
                <a:off x="5524826" y="2817273"/>
                <a:ext cx="135360" cy="20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9A4CFC-598D-4B82-990B-BF91536778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15826" y="2808273"/>
                  <a:ext cx="153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4FA0C39-101F-46D5-B6A8-19BDA454354C}"/>
                    </a:ext>
                  </a:extLst>
                </p14:cNvPr>
                <p14:cNvContentPartPr/>
                <p14:nvPr/>
              </p14:nvContentPartPr>
              <p14:xfrm>
                <a:off x="5906426" y="2220753"/>
                <a:ext cx="399960" cy="684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4FA0C39-101F-46D5-B6A8-19BDA45435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97786" y="2212113"/>
                  <a:ext cx="41760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8B36781-154B-4F5C-B802-58CB50644555}"/>
                    </a:ext>
                  </a:extLst>
                </p14:cNvPr>
                <p14:cNvContentPartPr/>
                <p14:nvPr/>
              </p14:nvContentPartPr>
              <p14:xfrm>
                <a:off x="6357146" y="2315073"/>
                <a:ext cx="218520" cy="587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8B36781-154B-4F5C-B802-58CB506445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8506" y="2306433"/>
                  <a:ext cx="2361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7FC817-C664-4CD6-91A2-3674D9D1D91E}"/>
                    </a:ext>
                  </a:extLst>
                </p14:cNvPr>
                <p14:cNvContentPartPr/>
                <p14:nvPr/>
              </p14:nvContentPartPr>
              <p14:xfrm>
                <a:off x="6610946" y="2788833"/>
                <a:ext cx="94680" cy="240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7FC817-C664-4CD6-91A2-3674D9D1D91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01946" y="2780193"/>
                  <a:ext cx="112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FF9E9B-AE06-412D-8C84-52DBE2F00C87}"/>
                    </a:ext>
                  </a:extLst>
                </p14:cNvPr>
                <p14:cNvContentPartPr/>
                <p14:nvPr/>
              </p14:nvContentPartPr>
              <p14:xfrm>
                <a:off x="6836666" y="2533233"/>
                <a:ext cx="212040" cy="274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FF9E9B-AE06-412D-8C84-52DBE2F00C8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28026" y="2524593"/>
                  <a:ext cx="229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000F6F8-6CA8-49D0-8F90-12C9E30D478E}"/>
                    </a:ext>
                  </a:extLst>
                </p14:cNvPr>
                <p14:cNvContentPartPr/>
                <p14:nvPr/>
              </p14:nvContentPartPr>
              <p14:xfrm>
                <a:off x="7139426" y="2349993"/>
                <a:ext cx="163800" cy="574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000F6F8-6CA8-49D0-8F90-12C9E30D47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30426" y="2341353"/>
                  <a:ext cx="1814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BDE9E6-6F2F-4CCC-BAAF-86CF0A798509}"/>
                    </a:ext>
                  </a:extLst>
                </p14:cNvPr>
                <p14:cNvContentPartPr/>
                <p14:nvPr/>
              </p14:nvContentPartPr>
              <p14:xfrm>
                <a:off x="7424186" y="2652753"/>
                <a:ext cx="28440" cy="37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BDE9E6-6F2F-4CCC-BAAF-86CF0A7985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15186" y="2644113"/>
                  <a:ext cx="46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DE3E6D-5D12-4C42-B95B-8AFD790D9155}"/>
                    </a:ext>
                  </a:extLst>
                </p14:cNvPr>
                <p14:cNvContentPartPr/>
                <p14:nvPr/>
              </p14:nvContentPartPr>
              <p14:xfrm>
                <a:off x="7709666" y="2498673"/>
                <a:ext cx="162360" cy="325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DE3E6D-5D12-4C42-B95B-8AFD790D915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00666" y="2489673"/>
                  <a:ext cx="180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AF7F335-431B-44A0-BBCB-7D5DEBFCC2FF}"/>
                    </a:ext>
                  </a:extLst>
                </p14:cNvPr>
                <p14:cNvContentPartPr/>
                <p14:nvPr/>
              </p14:nvContentPartPr>
              <p14:xfrm>
                <a:off x="7894346" y="2802153"/>
                <a:ext cx="202680" cy="322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AF7F335-431B-44A0-BBCB-7D5DEBFCC2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85346" y="2793513"/>
                  <a:ext cx="220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61F4CD-5449-4B0F-89CA-5ED762935A7E}"/>
                    </a:ext>
                  </a:extLst>
                </p14:cNvPr>
                <p14:cNvContentPartPr/>
                <p14:nvPr/>
              </p14:nvContentPartPr>
              <p14:xfrm>
                <a:off x="7939346" y="2842833"/>
                <a:ext cx="134280" cy="285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61F4CD-5449-4B0F-89CA-5ED762935A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30706" y="2834193"/>
                  <a:ext cx="151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9C794F-4212-4318-9E8E-3668C73B7370}"/>
                    </a:ext>
                  </a:extLst>
                </p14:cNvPr>
                <p14:cNvContentPartPr/>
                <p14:nvPr/>
              </p14:nvContentPartPr>
              <p14:xfrm>
                <a:off x="5554346" y="3422793"/>
                <a:ext cx="301680" cy="61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9C794F-4212-4318-9E8E-3668C73B73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45706" y="3413793"/>
                  <a:ext cx="319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817A85-D4CB-450C-93C2-13924CCEB3C0}"/>
                    </a:ext>
                  </a:extLst>
                </p14:cNvPr>
                <p14:cNvContentPartPr/>
                <p14:nvPr/>
              </p14:nvContentPartPr>
              <p14:xfrm>
                <a:off x="5649386" y="3531153"/>
                <a:ext cx="225360" cy="102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817A85-D4CB-450C-93C2-13924CCEB3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40386" y="3522513"/>
                  <a:ext cx="243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8AC080-2CD3-42CF-A748-5965A88815ED}"/>
                    </a:ext>
                  </a:extLst>
                </p14:cNvPr>
                <p14:cNvContentPartPr/>
                <p14:nvPr/>
              </p14:nvContentPartPr>
              <p14:xfrm>
                <a:off x="6124946" y="3276993"/>
                <a:ext cx="359640" cy="554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8AC080-2CD3-42CF-A748-5965A88815E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15946" y="3268353"/>
                  <a:ext cx="3772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DDFE26-3BB1-4242-9A84-188404DA571D}"/>
                    </a:ext>
                  </a:extLst>
                </p14:cNvPr>
                <p14:cNvContentPartPr/>
                <p14:nvPr/>
              </p14:nvContentPartPr>
              <p14:xfrm>
                <a:off x="6621746" y="3489753"/>
                <a:ext cx="235080" cy="423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DDFE26-3BB1-4242-9A84-188404DA57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13106" y="3481113"/>
                  <a:ext cx="2527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BB32AE-8125-4D44-896A-C2E6C0550165}"/>
                    </a:ext>
                  </a:extLst>
                </p14:cNvPr>
                <p14:cNvContentPartPr/>
                <p14:nvPr/>
              </p14:nvContentPartPr>
              <p14:xfrm>
                <a:off x="7002626" y="3742113"/>
                <a:ext cx="46800" cy="2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BB32AE-8125-4D44-896A-C2E6C05501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93626" y="3733473"/>
                  <a:ext cx="64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7B62B1-E3CF-4B74-904E-4374CF8A1875}"/>
                    </a:ext>
                  </a:extLst>
                </p14:cNvPr>
                <p14:cNvContentPartPr/>
                <p14:nvPr/>
              </p14:nvContentPartPr>
              <p14:xfrm>
                <a:off x="7353266" y="3482913"/>
                <a:ext cx="311760" cy="319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7B62B1-E3CF-4B74-904E-4374CF8A18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44266" y="3473913"/>
                  <a:ext cx="329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5DE0A0C-DB02-44DA-85D1-7B344A09ADB6}"/>
                    </a:ext>
                  </a:extLst>
                </p14:cNvPr>
                <p14:cNvContentPartPr/>
                <p14:nvPr/>
              </p14:nvContentPartPr>
              <p14:xfrm>
                <a:off x="7721906" y="3712593"/>
                <a:ext cx="297360" cy="280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5DE0A0C-DB02-44DA-85D1-7B344A09AD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12906" y="3703953"/>
                  <a:ext cx="315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84B89E-76E1-49BF-BBB1-8F7BA3029B18}"/>
                    </a:ext>
                  </a:extLst>
                </p14:cNvPr>
                <p14:cNvContentPartPr/>
                <p14:nvPr/>
              </p14:nvContentPartPr>
              <p14:xfrm>
                <a:off x="7779506" y="3730233"/>
                <a:ext cx="198720" cy="330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84B89E-76E1-49BF-BBB1-8F7BA3029B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70866" y="3721233"/>
                  <a:ext cx="216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4841E19-ECD7-4951-9E26-BC4EF870A91F}"/>
                    </a:ext>
                  </a:extLst>
                </p14:cNvPr>
                <p14:cNvContentPartPr/>
                <p14:nvPr/>
              </p14:nvContentPartPr>
              <p14:xfrm>
                <a:off x="697946" y="3347913"/>
                <a:ext cx="298440" cy="562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4841E19-ECD7-4951-9E26-BC4EF870A91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9306" y="3338913"/>
                  <a:ext cx="3160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E58F57-CDFD-408F-8AA8-1C8D7B21D65D}"/>
                    </a:ext>
                  </a:extLst>
                </p14:cNvPr>
                <p14:cNvContentPartPr/>
                <p14:nvPr/>
              </p14:nvContentPartPr>
              <p14:xfrm>
                <a:off x="1187906" y="3685953"/>
                <a:ext cx="48240" cy="15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E58F57-CDFD-408F-8AA8-1C8D7B21D6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9266" y="3677313"/>
                  <a:ext cx="6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716A29-E731-4F63-9197-B67C29C79964}"/>
                    </a:ext>
                  </a:extLst>
                </p14:cNvPr>
                <p14:cNvContentPartPr/>
                <p14:nvPr/>
              </p14:nvContentPartPr>
              <p14:xfrm>
                <a:off x="1505426" y="3509553"/>
                <a:ext cx="153000" cy="441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716A29-E731-4F63-9197-B67C29C799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96426" y="3500553"/>
                  <a:ext cx="1706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39AF94-64B7-42ED-8015-CB5934BB838D}"/>
                    </a:ext>
                  </a:extLst>
                </p14:cNvPr>
                <p14:cNvContentPartPr/>
                <p14:nvPr/>
              </p14:nvContentPartPr>
              <p14:xfrm>
                <a:off x="1856426" y="3707553"/>
                <a:ext cx="47160" cy="8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39AF94-64B7-42ED-8015-CB5934BB838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47426" y="3698913"/>
                  <a:ext cx="6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7662F1-F792-479D-B99B-D81A7D089395}"/>
                    </a:ext>
                  </a:extLst>
                </p14:cNvPr>
                <p14:cNvContentPartPr/>
                <p14:nvPr/>
              </p14:nvContentPartPr>
              <p14:xfrm>
                <a:off x="2212466" y="3583713"/>
                <a:ext cx="145440" cy="370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7662F1-F792-479D-B99B-D81A7D0893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03466" y="3574713"/>
                  <a:ext cx="163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8D8E41D-E6E4-4454-8B29-7232DD91E2FE}"/>
                    </a:ext>
                  </a:extLst>
                </p14:cNvPr>
                <p14:cNvContentPartPr/>
                <p14:nvPr/>
              </p14:nvContentPartPr>
              <p14:xfrm>
                <a:off x="2395346" y="3838593"/>
                <a:ext cx="233280" cy="281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8D8E41D-E6E4-4454-8B29-7232DD91E2F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86346" y="3829953"/>
                  <a:ext cx="250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2CFF4F-CCED-461E-AEAA-AF314EF9C41D}"/>
                    </a:ext>
                  </a:extLst>
                </p14:cNvPr>
                <p14:cNvContentPartPr/>
                <p14:nvPr/>
              </p14:nvContentPartPr>
              <p14:xfrm>
                <a:off x="2490026" y="3894753"/>
                <a:ext cx="150120" cy="319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2CFF4F-CCED-461E-AEAA-AF314EF9C41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81386" y="3886113"/>
                  <a:ext cx="167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5EB95EA-4986-4262-AEF5-0D680A684F40}"/>
                    </a:ext>
                  </a:extLst>
                </p14:cNvPr>
                <p14:cNvContentPartPr/>
                <p14:nvPr/>
              </p14:nvContentPartPr>
              <p14:xfrm>
                <a:off x="2780546" y="3883233"/>
                <a:ext cx="231840" cy="13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5EB95EA-4986-4262-AEF5-0D680A684F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71546" y="3874593"/>
                  <a:ext cx="24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0A1B5C-949C-4ED2-989C-0881548076FD}"/>
                    </a:ext>
                  </a:extLst>
                </p14:cNvPr>
                <p14:cNvContentPartPr/>
                <p14:nvPr/>
              </p14:nvContentPartPr>
              <p14:xfrm>
                <a:off x="3475346" y="3375993"/>
                <a:ext cx="385920" cy="491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0A1B5C-949C-4ED2-989C-0881548076F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66346" y="3366993"/>
                  <a:ext cx="4035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49C5F5D-E8FD-499D-A207-9A2C9E27E0D6}"/>
                    </a:ext>
                  </a:extLst>
                </p14:cNvPr>
                <p14:cNvContentPartPr/>
                <p14:nvPr/>
              </p14:nvContentPartPr>
              <p14:xfrm>
                <a:off x="3658226" y="3504873"/>
                <a:ext cx="156960" cy="325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49C5F5D-E8FD-499D-A207-9A2C9E27E0D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49226" y="3495873"/>
                  <a:ext cx="174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A2226A-68C9-4319-82CF-71A0834B8166}"/>
                    </a:ext>
                  </a:extLst>
                </p14:cNvPr>
                <p14:cNvContentPartPr/>
                <p14:nvPr/>
              </p14:nvContentPartPr>
              <p14:xfrm>
                <a:off x="4164026" y="3394713"/>
                <a:ext cx="228600" cy="454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A2226A-68C9-4319-82CF-71A0834B81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55386" y="3386073"/>
                  <a:ext cx="246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0C197F-6E19-4F44-B965-50D8222B2898}"/>
                    </a:ext>
                  </a:extLst>
                </p14:cNvPr>
                <p14:cNvContentPartPr/>
                <p14:nvPr/>
              </p14:nvContentPartPr>
              <p14:xfrm>
                <a:off x="4563266" y="3586233"/>
                <a:ext cx="66600" cy="8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0C197F-6E19-4F44-B965-50D8222B28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54266" y="3577593"/>
                  <a:ext cx="8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95520B-D219-495E-879D-1EBC8B1E4902}"/>
                    </a:ext>
                  </a:extLst>
                </p14:cNvPr>
                <p14:cNvContentPartPr/>
                <p14:nvPr/>
              </p14:nvContentPartPr>
              <p14:xfrm>
                <a:off x="4752266" y="3458433"/>
                <a:ext cx="147960" cy="282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95520B-D219-495E-879D-1EBC8B1E49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43266" y="3449793"/>
                  <a:ext cx="165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5E1BC50-3749-4BF6-B1BB-D9736236EC40}"/>
                    </a:ext>
                  </a:extLst>
                </p14:cNvPr>
                <p14:cNvContentPartPr/>
                <p14:nvPr/>
              </p14:nvContentPartPr>
              <p14:xfrm>
                <a:off x="4937666" y="3669393"/>
                <a:ext cx="241560" cy="225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5E1BC50-3749-4BF6-B1BB-D9736236EC4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29026" y="3660753"/>
                  <a:ext cx="259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133DD5-2A77-43E8-8636-D82E6DD641EA}"/>
                    </a:ext>
                  </a:extLst>
                </p14:cNvPr>
                <p14:cNvContentPartPr/>
                <p14:nvPr/>
              </p14:nvContentPartPr>
              <p14:xfrm>
                <a:off x="5095346" y="3734193"/>
                <a:ext cx="118440" cy="264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133DD5-2A77-43E8-8636-D82E6DD641E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86706" y="3725193"/>
                  <a:ext cx="136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6ABADB-8B27-4236-93C3-C0497C6DC536}"/>
                    </a:ext>
                  </a:extLst>
                </p14:cNvPr>
                <p14:cNvContentPartPr/>
                <p14:nvPr/>
              </p14:nvContentPartPr>
              <p14:xfrm>
                <a:off x="2102306" y="4272393"/>
                <a:ext cx="312840" cy="509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6ABADB-8B27-4236-93C3-C0497C6DC53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93306" y="4263393"/>
                  <a:ext cx="3304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618FDAB-9982-40B3-BAB8-E2D6E6AFE708}"/>
                    </a:ext>
                  </a:extLst>
                </p14:cNvPr>
                <p14:cNvContentPartPr/>
                <p14:nvPr/>
              </p14:nvContentPartPr>
              <p14:xfrm>
                <a:off x="2600906" y="4700073"/>
                <a:ext cx="38880" cy="7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618FDAB-9982-40B3-BAB8-E2D6E6AFE70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91906" y="4691073"/>
                  <a:ext cx="5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DF8C2F1-4107-4FFF-A57C-06163B28F7D0}"/>
                    </a:ext>
                  </a:extLst>
                </p14:cNvPr>
                <p14:cNvContentPartPr/>
                <p14:nvPr/>
              </p14:nvContentPartPr>
              <p14:xfrm>
                <a:off x="2878466" y="4455273"/>
                <a:ext cx="207000" cy="407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DF8C2F1-4107-4FFF-A57C-06163B28F7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69826" y="4446633"/>
                  <a:ext cx="224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6D49D2-0AD6-43F4-8A6C-37D223F2A037}"/>
                    </a:ext>
                  </a:extLst>
                </p14:cNvPr>
                <p14:cNvContentPartPr/>
                <p14:nvPr/>
              </p14:nvContentPartPr>
              <p14:xfrm>
                <a:off x="3307946" y="4659753"/>
                <a:ext cx="32760" cy="21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6D49D2-0AD6-43F4-8A6C-37D223F2A03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98946" y="4650753"/>
                  <a:ext cx="5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A0C7F2-933A-445D-8861-DE06A131ABE4}"/>
                    </a:ext>
                  </a:extLst>
                </p14:cNvPr>
                <p14:cNvContentPartPr/>
                <p14:nvPr/>
              </p14:nvContentPartPr>
              <p14:xfrm>
                <a:off x="3490106" y="4466433"/>
                <a:ext cx="257040" cy="353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A0C7F2-933A-445D-8861-DE06A131AB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81466" y="4457433"/>
                  <a:ext cx="274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026102-D5C2-4D6E-A909-E1ECC7E1D8A3}"/>
                    </a:ext>
                  </a:extLst>
                </p14:cNvPr>
                <p14:cNvContentPartPr/>
                <p14:nvPr/>
              </p14:nvContentPartPr>
              <p14:xfrm>
                <a:off x="3764066" y="4690713"/>
                <a:ext cx="219240" cy="356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026102-D5C2-4D6E-A909-E1ECC7E1D8A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55426" y="4682073"/>
                  <a:ext cx="2368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9D720D-DDCE-4235-81DB-8FF06758ABCA}"/>
                    </a:ext>
                  </a:extLst>
                </p14:cNvPr>
                <p14:cNvContentPartPr/>
                <p14:nvPr/>
              </p14:nvContentPartPr>
              <p14:xfrm>
                <a:off x="3756866" y="4788633"/>
                <a:ext cx="200520" cy="358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9D720D-DDCE-4235-81DB-8FF06758AB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48226" y="4779993"/>
                  <a:ext cx="218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380464D-D265-4761-8EB0-D280FA43C91A}"/>
                    </a:ext>
                  </a:extLst>
                </p14:cNvPr>
                <p14:cNvContentPartPr/>
                <p14:nvPr/>
              </p14:nvContentPartPr>
              <p14:xfrm>
                <a:off x="4182746" y="4682793"/>
                <a:ext cx="232200" cy="14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380464D-D265-4761-8EB0-D280FA43C9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74106" y="4674153"/>
                  <a:ext cx="249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981913-772E-4D08-A562-95FF07B699A4}"/>
                    </a:ext>
                  </a:extLst>
                </p14:cNvPr>
                <p14:cNvContentPartPr/>
                <p14:nvPr/>
              </p14:nvContentPartPr>
              <p14:xfrm>
                <a:off x="4264466" y="4838673"/>
                <a:ext cx="123120" cy="59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981913-772E-4D08-A562-95FF07B699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55466" y="4830033"/>
                  <a:ext cx="14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0A3B93A-3EA2-4765-AC1E-8E9614DC4397}"/>
                    </a:ext>
                  </a:extLst>
                </p14:cNvPr>
                <p14:cNvContentPartPr/>
                <p14:nvPr/>
              </p14:nvContentPartPr>
              <p14:xfrm>
                <a:off x="5035946" y="4142433"/>
                <a:ext cx="152280" cy="681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0A3B93A-3EA2-4765-AC1E-8E9614DC439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27306" y="4133433"/>
                  <a:ext cx="16992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6F76F4-F206-4B5E-B4B9-60EE4E7FC2F8}"/>
                    </a:ext>
                  </a:extLst>
                </p14:cNvPr>
                <p14:cNvContentPartPr/>
                <p14:nvPr/>
              </p14:nvContentPartPr>
              <p14:xfrm>
                <a:off x="5365346" y="4357353"/>
                <a:ext cx="263880" cy="534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6F76F4-F206-4B5E-B4B9-60EE4E7FC2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56706" y="4348353"/>
                  <a:ext cx="2815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5074293-CDC4-4210-95B4-89E937363FFE}"/>
                    </a:ext>
                  </a:extLst>
                </p14:cNvPr>
                <p14:cNvContentPartPr/>
                <p14:nvPr/>
              </p14:nvContentPartPr>
              <p14:xfrm>
                <a:off x="5420066" y="4540233"/>
                <a:ext cx="161280" cy="235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5074293-CDC4-4210-95B4-89E937363F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11066" y="4531233"/>
                  <a:ext cx="178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75B7785-DF77-418A-889D-661D34420C29}"/>
                    </a:ext>
                  </a:extLst>
                </p14:cNvPr>
                <p14:cNvContentPartPr/>
                <p14:nvPr/>
              </p14:nvContentPartPr>
              <p14:xfrm>
                <a:off x="5789066" y="4495593"/>
                <a:ext cx="280800" cy="4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75B7785-DF77-418A-889D-661D34420C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80426" y="4486593"/>
                  <a:ext cx="29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CE02F8-56F6-4091-A2F8-B8ADC1AB524D}"/>
                    </a:ext>
                  </a:extLst>
                </p14:cNvPr>
                <p14:cNvContentPartPr/>
                <p14:nvPr/>
              </p14:nvContentPartPr>
              <p14:xfrm>
                <a:off x="5907506" y="4372833"/>
                <a:ext cx="57600" cy="375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CE02F8-56F6-4091-A2F8-B8ADC1AB52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98866" y="4363833"/>
                  <a:ext cx="752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9951D40-4FA5-4498-AE6C-357376CB8519}"/>
                    </a:ext>
                  </a:extLst>
                </p14:cNvPr>
                <p14:cNvContentPartPr/>
                <p14:nvPr/>
              </p14:nvContentPartPr>
              <p14:xfrm>
                <a:off x="6109826" y="4398033"/>
                <a:ext cx="306720" cy="385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9951D40-4FA5-4498-AE6C-357376CB85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01186" y="4389033"/>
                  <a:ext cx="3243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40579C-1B7F-409A-81A7-878D8F784537}"/>
                    </a:ext>
                  </a:extLst>
                </p14:cNvPr>
                <p14:cNvContentPartPr/>
                <p14:nvPr/>
              </p14:nvContentPartPr>
              <p14:xfrm>
                <a:off x="6537146" y="4268433"/>
                <a:ext cx="128520" cy="650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40579C-1B7F-409A-81A7-878D8F7845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28146" y="4259793"/>
                  <a:ext cx="1461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04E3A7-2267-41E4-AB14-D5F441ABCA2F}"/>
                    </a:ext>
                  </a:extLst>
                </p14:cNvPr>
                <p14:cNvContentPartPr/>
                <p14:nvPr/>
              </p14:nvContentPartPr>
              <p14:xfrm>
                <a:off x="6896426" y="4284633"/>
                <a:ext cx="257400" cy="601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04E3A7-2267-41E4-AB14-D5F441ABCA2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87426" y="4275633"/>
                  <a:ext cx="2750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A678A0A-524C-4DFC-850C-7CC508A6E2B7}"/>
                    </a:ext>
                  </a:extLst>
                </p14:cNvPr>
                <p14:cNvContentPartPr/>
                <p14:nvPr/>
              </p14:nvContentPartPr>
              <p14:xfrm>
                <a:off x="7350386" y="4474713"/>
                <a:ext cx="57240" cy="24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A678A0A-524C-4DFC-850C-7CC508A6E2B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41386" y="4465713"/>
                  <a:ext cx="74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8CF1E9-9A76-4810-B4E5-8D9011EABE7F}"/>
                    </a:ext>
                  </a:extLst>
                </p14:cNvPr>
                <p14:cNvContentPartPr/>
                <p14:nvPr/>
              </p14:nvContentPartPr>
              <p14:xfrm>
                <a:off x="7720106" y="4355553"/>
                <a:ext cx="266040" cy="420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8CF1E9-9A76-4810-B4E5-8D9011EABE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11106" y="4346913"/>
                  <a:ext cx="2836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A234EC-862A-474A-B5F6-75B35916BC07}"/>
                    </a:ext>
                  </a:extLst>
                </p14:cNvPr>
                <p14:cNvContentPartPr/>
                <p14:nvPr/>
              </p14:nvContentPartPr>
              <p14:xfrm>
                <a:off x="8008466" y="4699713"/>
                <a:ext cx="225360" cy="309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A234EC-862A-474A-B5F6-75B35916BC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99466" y="4690713"/>
                  <a:ext cx="243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196687-F4AE-4ABC-8A4B-BD4ECABB3292}"/>
                    </a:ext>
                  </a:extLst>
                </p14:cNvPr>
                <p14:cNvContentPartPr/>
                <p14:nvPr/>
              </p14:nvContentPartPr>
              <p14:xfrm>
                <a:off x="8084426" y="4778913"/>
                <a:ext cx="164160" cy="230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196687-F4AE-4ABC-8A4B-BD4ECABB329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75426" y="4769913"/>
                  <a:ext cx="181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9001F4-AEB7-4FA6-851D-A37440954A25}"/>
                    </a:ext>
                  </a:extLst>
                </p14:cNvPr>
                <p14:cNvContentPartPr/>
                <p14:nvPr/>
              </p14:nvContentPartPr>
              <p14:xfrm>
                <a:off x="2781266" y="4076553"/>
                <a:ext cx="1206000" cy="1112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9001F4-AEB7-4FA6-851D-A37440954A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72626" y="4067913"/>
                  <a:ext cx="1223640" cy="11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5403057-DAD8-4685-BEC6-9D9F6111701D}"/>
                    </a:ext>
                  </a:extLst>
                </p14:cNvPr>
                <p14:cNvContentPartPr/>
                <p14:nvPr/>
              </p14:nvContentPartPr>
              <p14:xfrm>
                <a:off x="6676466" y="4013193"/>
                <a:ext cx="1812600" cy="1409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5403057-DAD8-4685-BEC6-9D9F6111701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67466" y="4004193"/>
                  <a:ext cx="1830240" cy="142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9B1168D-8249-4B16-B740-09672A006419}"/>
              </a:ext>
            </a:extLst>
          </p:cNvPr>
          <p:cNvGrpSpPr/>
          <p:nvPr/>
        </p:nvGrpSpPr>
        <p:grpSpPr>
          <a:xfrm>
            <a:off x="183146" y="5678553"/>
            <a:ext cx="467280" cy="848160"/>
            <a:chOff x="183146" y="5678553"/>
            <a:chExt cx="46728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CB1C45-E124-41F9-B911-039C86F37758}"/>
                    </a:ext>
                  </a:extLst>
                </p14:cNvPr>
                <p14:cNvContentPartPr/>
                <p14:nvPr/>
              </p14:nvContentPartPr>
              <p14:xfrm>
                <a:off x="183146" y="5678553"/>
                <a:ext cx="228240" cy="848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CB1C45-E124-41F9-B911-039C86F3775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4146" y="5669913"/>
                  <a:ext cx="245880" cy="86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C617F3-573B-4934-936B-03C188D68796}"/>
                    </a:ext>
                  </a:extLst>
                </p14:cNvPr>
                <p14:cNvContentPartPr/>
                <p14:nvPr/>
              </p14:nvContentPartPr>
              <p14:xfrm>
                <a:off x="608306" y="6119913"/>
                <a:ext cx="42120" cy="6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C617F3-573B-4934-936B-03C188D6879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306" y="6111273"/>
                  <a:ext cx="59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36024D2-5BC0-4A21-B194-7552BBB81DF5}"/>
              </a:ext>
            </a:extLst>
          </p:cNvPr>
          <p:cNvGrpSpPr/>
          <p:nvPr/>
        </p:nvGrpSpPr>
        <p:grpSpPr>
          <a:xfrm>
            <a:off x="980186" y="5758473"/>
            <a:ext cx="572400" cy="772200"/>
            <a:chOff x="980186" y="5758473"/>
            <a:chExt cx="572400" cy="77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E444C3B-0F8B-4C81-8325-937B6FE736B5}"/>
                    </a:ext>
                  </a:extLst>
                </p14:cNvPr>
                <p14:cNvContentPartPr/>
                <p14:nvPr/>
              </p14:nvContentPartPr>
              <p14:xfrm>
                <a:off x="1095026" y="5758473"/>
                <a:ext cx="285840" cy="772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E444C3B-0F8B-4C81-8325-937B6FE736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6386" y="5749833"/>
                  <a:ext cx="30348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DD27401-7AE4-49A8-B56A-68CBAD5A01A1}"/>
                    </a:ext>
                  </a:extLst>
                </p14:cNvPr>
                <p14:cNvContentPartPr/>
                <p14:nvPr/>
              </p14:nvContentPartPr>
              <p14:xfrm>
                <a:off x="980186" y="6146913"/>
                <a:ext cx="293040" cy="73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DD27401-7AE4-49A8-B56A-68CBAD5A01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1186" y="6138273"/>
                  <a:ext cx="310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9C82A5E-A486-4914-925E-4F757CFC5B71}"/>
                    </a:ext>
                  </a:extLst>
                </p14:cNvPr>
                <p14:cNvContentPartPr/>
                <p14:nvPr/>
              </p14:nvContentPartPr>
              <p14:xfrm>
                <a:off x="1541786" y="6216393"/>
                <a:ext cx="10800" cy="10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9C82A5E-A486-4914-925E-4F757CFC5B7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32786" y="6207753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477957B-178A-4CD5-93DC-27DE00C33F88}"/>
              </a:ext>
            </a:extLst>
          </p:cNvPr>
          <p:cNvGrpSpPr/>
          <p:nvPr/>
        </p:nvGrpSpPr>
        <p:grpSpPr>
          <a:xfrm>
            <a:off x="1915466" y="6084273"/>
            <a:ext cx="493200" cy="540000"/>
            <a:chOff x="1915466" y="6084273"/>
            <a:chExt cx="49320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BC50B0-AE50-47A6-B152-F1F525DA3F2D}"/>
                    </a:ext>
                  </a:extLst>
                </p14:cNvPr>
                <p14:cNvContentPartPr/>
                <p14:nvPr/>
              </p14:nvContentPartPr>
              <p14:xfrm>
                <a:off x="1915466" y="6084273"/>
                <a:ext cx="202680" cy="339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BC50B0-AE50-47A6-B152-F1F525DA3F2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06466" y="6075273"/>
                  <a:ext cx="220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D613F9-89D2-493C-A561-55306F5AF35D}"/>
                    </a:ext>
                  </a:extLst>
                </p14:cNvPr>
                <p14:cNvContentPartPr/>
                <p14:nvPr/>
              </p14:nvContentPartPr>
              <p14:xfrm>
                <a:off x="2211746" y="6221793"/>
                <a:ext cx="196920" cy="402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D613F9-89D2-493C-A561-55306F5AF3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03106" y="6213153"/>
                  <a:ext cx="2145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AFA27C8-62D7-441B-8EA5-3007F7F942AD}"/>
                    </a:ext>
                  </a:extLst>
                </p14:cNvPr>
                <p14:cNvContentPartPr/>
                <p14:nvPr/>
              </p14:nvContentPartPr>
              <p14:xfrm>
                <a:off x="2212826" y="6301713"/>
                <a:ext cx="193680" cy="289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AFA27C8-62D7-441B-8EA5-3007F7F942A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04186" y="6293073"/>
                  <a:ext cx="21132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BB9EC16-4B8E-446B-A3D9-84E1299C7725}"/>
              </a:ext>
            </a:extLst>
          </p:cNvPr>
          <p:cNvGrpSpPr/>
          <p:nvPr/>
        </p:nvGrpSpPr>
        <p:grpSpPr>
          <a:xfrm>
            <a:off x="2662466" y="6174633"/>
            <a:ext cx="394920" cy="253080"/>
            <a:chOff x="2662466" y="6174633"/>
            <a:chExt cx="3949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5D8225-F0A2-4A3B-B715-F6F03AC69D07}"/>
                    </a:ext>
                  </a:extLst>
                </p14:cNvPr>
                <p14:cNvContentPartPr/>
                <p14:nvPr/>
              </p14:nvContentPartPr>
              <p14:xfrm>
                <a:off x="2662466" y="6174633"/>
                <a:ext cx="394920" cy="31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5D8225-F0A2-4A3B-B715-F6F03AC69D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53826" y="6165633"/>
                  <a:ext cx="412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B5935B1-6FFE-429F-BEA4-9121F12700CF}"/>
                    </a:ext>
                  </a:extLst>
                </p14:cNvPr>
                <p14:cNvContentPartPr/>
                <p14:nvPr/>
              </p14:nvContentPartPr>
              <p14:xfrm>
                <a:off x="2818346" y="6343113"/>
                <a:ext cx="164520" cy="84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B5935B1-6FFE-429F-BEA4-9121F12700C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09706" y="6334473"/>
                  <a:ext cx="1821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73D42F4-1AC5-42A1-9859-385DD7CB5C12}"/>
              </a:ext>
            </a:extLst>
          </p:cNvPr>
          <p:cNvGrpSpPr/>
          <p:nvPr/>
        </p:nvGrpSpPr>
        <p:grpSpPr>
          <a:xfrm>
            <a:off x="3401546" y="5902833"/>
            <a:ext cx="608400" cy="631080"/>
            <a:chOff x="3401546" y="5902833"/>
            <a:chExt cx="60840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33ACC9C-7702-45AE-BA11-B86B475DC1E0}"/>
                    </a:ext>
                  </a:extLst>
                </p14:cNvPr>
                <p14:cNvContentPartPr/>
                <p14:nvPr/>
              </p14:nvContentPartPr>
              <p14:xfrm>
                <a:off x="3504866" y="5902833"/>
                <a:ext cx="266400" cy="631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33ACC9C-7702-45AE-BA11-B86B475DC1E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96226" y="5894193"/>
                  <a:ext cx="2840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C101515-251B-4CB2-8B01-B6C5DEA5FBF1}"/>
                    </a:ext>
                  </a:extLst>
                </p14:cNvPr>
                <p14:cNvContentPartPr/>
                <p14:nvPr/>
              </p14:nvContentPartPr>
              <p14:xfrm>
                <a:off x="3401546" y="6300273"/>
                <a:ext cx="276480" cy="90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C101515-251B-4CB2-8B01-B6C5DEA5FBF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92546" y="6291273"/>
                  <a:ext cx="29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1642AFE-FE44-468E-A322-BA4F33426EE2}"/>
                    </a:ext>
                  </a:extLst>
                </p14:cNvPr>
                <p14:cNvContentPartPr/>
                <p14:nvPr/>
              </p14:nvContentPartPr>
              <p14:xfrm>
                <a:off x="3983306" y="6227913"/>
                <a:ext cx="26640" cy="41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1642AFE-FE44-468E-A322-BA4F33426E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74666" y="6219273"/>
                  <a:ext cx="442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DA33895-D11D-4180-B8E0-121AFC29488C}"/>
              </a:ext>
            </a:extLst>
          </p:cNvPr>
          <p:cNvGrpSpPr/>
          <p:nvPr/>
        </p:nvGrpSpPr>
        <p:grpSpPr>
          <a:xfrm>
            <a:off x="4362746" y="5943513"/>
            <a:ext cx="338040" cy="588960"/>
            <a:chOff x="4362746" y="5943513"/>
            <a:chExt cx="33804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8E3831F-A4FC-496E-A610-B99662BBA455}"/>
                    </a:ext>
                  </a:extLst>
                </p14:cNvPr>
                <p14:cNvContentPartPr/>
                <p14:nvPr/>
              </p14:nvContentPartPr>
              <p14:xfrm>
                <a:off x="4362746" y="5943513"/>
                <a:ext cx="203040" cy="588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8E3831F-A4FC-496E-A610-B99662BBA4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53746" y="5934873"/>
                  <a:ext cx="2206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BD84D18-8151-4C2C-80E5-6E2E2D956910}"/>
                    </a:ext>
                  </a:extLst>
                </p14:cNvPr>
                <p14:cNvContentPartPr/>
                <p14:nvPr/>
              </p14:nvContentPartPr>
              <p14:xfrm>
                <a:off x="4679546" y="6288753"/>
                <a:ext cx="21240" cy="42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BD84D18-8151-4C2C-80E5-6E2E2D95691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70546" y="6279753"/>
                  <a:ext cx="388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AB7F4A8-0693-4FC8-A3DF-661B4A455050}"/>
              </a:ext>
            </a:extLst>
          </p:cNvPr>
          <p:cNvGrpSpPr/>
          <p:nvPr/>
        </p:nvGrpSpPr>
        <p:grpSpPr>
          <a:xfrm>
            <a:off x="5028026" y="6153753"/>
            <a:ext cx="567360" cy="540000"/>
            <a:chOff x="5028026" y="6153753"/>
            <a:chExt cx="56736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5FE632-091D-4F19-BA62-C186180A85D3}"/>
                    </a:ext>
                  </a:extLst>
                </p14:cNvPr>
                <p14:cNvContentPartPr/>
                <p14:nvPr/>
              </p14:nvContentPartPr>
              <p14:xfrm>
                <a:off x="5028026" y="6153753"/>
                <a:ext cx="232920" cy="279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5FE632-091D-4F19-BA62-C186180A85D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19386" y="6144753"/>
                  <a:ext cx="250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69595B-059A-4DBD-B6C0-B0735E9A765D}"/>
                    </a:ext>
                  </a:extLst>
                </p14:cNvPr>
                <p14:cNvContentPartPr/>
                <p14:nvPr/>
              </p14:nvContentPartPr>
              <p14:xfrm>
                <a:off x="5390906" y="6338793"/>
                <a:ext cx="204480" cy="354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69595B-059A-4DBD-B6C0-B0735E9A765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81906" y="6330153"/>
                  <a:ext cx="222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E4A1B92-2162-45D5-8AB7-D17D1BB2EDC0}"/>
                    </a:ext>
                  </a:extLst>
                </p14:cNvPr>
                <p14:cNvContentPartPr/>
                <p14:nvPr/>
              </p14:nvContentPartPr>
              <p14:xfrm>
                <a:off x="5414666" y="6460113"/>
                <a:ext cx="159120" cy="201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E4A1B92-2162-45D5-8AB7-D17D1BB2ED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05666" y="6451113"/>
                  <a:ext cx="1767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A6853D5-B127-4866-A3FA-1A776394D1FD}"/>
              </a:ext>
            </a:extLst>
          </p:cNvPr>
          <p:cNvGrpSpPr/>
          <p:nvPr/>
        </p:nvGrpSpPr>
        <p:grpSpPr>
          <a:xfrm>
            <a:off x="5865386" y="6031353"/>
            <a:ext cx="342000" cy="428400"/>
            <a:chOff x="5865386" y="6031353"/>
            <a:chExt cx="34200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4C44CDC-3345-4B95-88F2-DA3F803FEA99}"/>
                    </a:ext>
                  </a:extLst>
                </p14:cNvPr>
                <p14:cNvContentPartPr/>
                <p14:nvPr/>
              </p14:nvContentPartPr>
              <p14:xfrm>
                <a:off x="5865386" y="6219273"/>
                <a:ext cx="342000" cy="52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4C44CDC-3345-4B95-88F2-DA3F803FEA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56386" y="6210273"/>
                  <a:ext cx="359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C3EDE8-CE59-4D6B-BF95-A6DD86772D13}"/>
                    </a:ext>
                  </a:extLst>
                </p14:cNvPr>
                <p14:cNvContentPartPr/>
                <p14:nvPr/>
              </p14:nvContentPartPr>
              <p14:xfrm>
                <a:off x="6061946" y="6031353"/>
                <a:ext cx="12960" cy="428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C3EDE8-CE59-4D6B-BF95-A6DD86772D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53306" y="6022353"/>
                  <a:ext cx="3060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177F77F-E00B-42C1-B93F-8ED420D85962}"/>
              </a:ext>
            </a:extLst>
          </p:cNvPr>
          <p:cNvGrpSpPr/>
          <p:nvPr/>
        </p:nvGrpSpPr>
        <p:grpSpPr>
          <a:xfrm>
            <a:off x="6573866" y="5787273"/>
            <a:ext cx="2475000" cy="861120"/>
            <a:chOff x="6573866" y="5787273"/>
            <a:chExt cx="2475000" cy="86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F5B8BC-096C-4E6F-90CB-907FE38DE550}"/>
                    </a:ext>
                  </a:extLst>
                </p14:cNvPr>
                <p14:cNvContentPartPr/>
                <p14:nvPr/>
              </p14:nvContentPartPr>
              <p14:xfrm>
                <a:off x="6573866" y="5787273"/>
                <a:ext cx="256320" cy="654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F5B8BC-096C-4E6F-90CB-907FE38DE5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64866" y="5778633"/>
                  <a:ext cx="27396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58CA1B3-65A3-458C-940C-A7D5E3FF1D13}"/>
                    </a:ext>
                  </a:extLst>
                </p14:cNvPr>
                <p14:cNvContentPartPr/>
                <p14:nvPr/>
              </p14:nvContentPartPr>
              <p14:xfrm>
                <a:off x="7029266" y="5886993"/>
                <a:ext cx="159840" cy="647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58CA1B3-65A3-458C-940C-A7D5E3FF1D1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20266" y="5877993"/>
                  <a:ext cx="17748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C86125B-99E0-4F1E-9BF6-A3B2C2FF12B6}"/>
                    </a:ext>
                  </a:extLst>
                </p14:cNvPr>
                <p14:cNvContentPartPr/>
                <p14:nvPr/>
              </p14:nvContentPartPr>
              <p14:xfrm>
                <a:off x="7265426" y="6480993"/>
                <a:ext cx="22320" cy="167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C86125B-99E0-4F1E-9BF6-A3B2C2FF12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56786" y="6471993"/>
                  <a:ext cx="3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E3F84A-0656-4D38-B6C2-7F4BC2C2F65E}"/>
                    </a:ext>
                  </a:extLst>
                </p14:cNvPr>
                <p14:cNvContentPartPr/>
                <p14:nvPr/>
              </p14:nvContentPartPr>
              <p14:xfrm>
                <a:off x="7519226" y="5877993"/>
                <a:ext cx="209880" cy="608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E3F84A-0656-4D38-B6C2-7F4BC2C2F6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10226" y="5869353"/>
                  <a:ext cx="2275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445524-D68B-4CC7-8EEB-851D399F32C3}"/>
                    </a:ext>
                  </a:extLst>
                </p14:cNvPr>
                <p14:cNvContentPartPr/>
                <p14:nvPr/>
              </p14:nvContentPartPr>
              <p14:xfrm>
                <a:off x="7384586" y="6220353"/>
                <a:ext cx="333360" cy="53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445524-D68B-4CC7-8EEB-851D399F32C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75586" y="6211353"/>
                  <a:ext cx="351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141891C-8B39-42EB-8A8B-AB5D5A9D1C90}"/>
                    </a:ext>
                  </a:extLst>
                </p14:cNvPr>
                <p14:cNvContentPartPr/>
                <p14:nvPr/>
              </p14:nvContentPartPr>
              <p14:xfrm>
                <a:off x="7897946" y="5893113"/>
                <a:ext cx="231480" cy="589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141891C-8B39-42EB-8A8B-AB5D5A9D1C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89306" y="5884113"/>
                  <a:ext cx="2491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EC323D4-81B3-400C-9D28-2806EA538657}"/>
                    </a:ext>
                  </a:extLst>
                </p14:cNvPr>
                <p14:cNvContentPartPr/>
                <p14:nvPr/>
              </p14:nvContentPartPr>
              <p14:xfrm>
                <a:off x="8326346" y="6103353"/>
                <a:ext cx="36720" cy="38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EC323D4-81B3-400C-9D28-2806EA53865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17346" y="6094713"/>
                  <a:ext cx="54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AC6D22-8456-4988-8ED7-4F06319423F8}"/>
                    </a:ext>
                  </a:extLst>
                </p14:cNvPr>
                <p14:cNvContentPartPr/>
                <p14:nvPr/>
              </p14:nvContentPartPr>
              <p14:xfrm>
                <a:off x="8526866" y="5991033"/>
                <a:ext cx="207720" cy="315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AC6D22-8456-4988-8ED7-4F06319423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17866" y="5982033"/>
                  <a:ext cx="225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311337D-AF2C-4643-A879-D6661C81F101}"/>
                    </a:ext>
                  </a:extLst>
                </p14:cNvPr>
                <p14:cNvContentPartPr/>
                <p14:nvPr/>
              </p14:nvContentPartPr>
              <p14:xfrm>
                <a:off x="8799026" y="6167073"/>
                <a:ext cx="249840" cy="340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311337D-AF2C-4643-A879-D6661C81F1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90386" y="6158073"/>
                  <a:ext cx="267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1845E33-FAC2-41E2-B136-A7F6E728C5A3}"/>
                    </a:ext>
                  </a:extLst>
                </p14:cNvPr>
                <p14:cNvContentPartPr/>
                <p14:nvPr/>
              </p14:nvContentPartPr>
              <p14:xfrm>
                <a:off x="8849786" y="6295233"/>
                <a:ext cx="110160" cy="220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1845E33-FAC2-41E2-B136-A7F6E728C5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40786" y="6286233"/>
                  <a:ext cx="1278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6B7A9FA-DD98-4EFE-901E-1F174A1CBAFA}"/>
              </a:ext>
            </a:extLst>
          </p:cNvPr>
          <p:cNvGrpSpPr/>
          <p:nvPr/>
        </p:nvGrpSpPr>
        <p:grpSpPr>
          <a:xfrm>
            <a:off x="9506066" y="6010473"/>
            <a:ext cx="254520" cy="256320"/>
            <a:chOff x="9506066" y="6010473"/>
            <a:chExt cx="25452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DB727E7-5A90-46BA-ABE8-57ED8BF94BF0}"/>
                    </a:ext>
                  </a:extLst>
                </p14:cNvPr>
                <p14:cNvContentPartPr/>
                <p14:nvPr/>
              </p14:nvContentPartPr>
              <p14:xfrm>
                <a:off x="9506066" y="6010473"/>
                <a:ext cx="254520" cy="74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DB727E7-5A90-46BA-ABE8-57ED8BF94BF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97066" y="6001473"/>
                  <a:ext cx="272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5E0C2F-43F1-4E9D-894C-D154CD791A57}"/>
                    </a:ext>
                  </a:extLst>
                </p14:cNvPr>
                <p14:cNvContentPartPr/>
                <p14:nvPr/>
              </p14:nvContentPartPr>
              <p14:xfrm>
                <a:off x="9555026" y="6225753"/>
                <a:ext cx="177120" cy="41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5E0C2F-43F1-4E9D-894C-D154CD791A5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546386" y="6217113"/>
                  <a:ext cx="1947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F8B477-3F2E-412D-873C-28F47A5C3209}"/>
              </a:ext>
            </a:extLst>
          </p:cNvPr>
          <p:cNvGrpSpPr/>
          <p:nvPr/>
        </p:nvGrpSpPr>
        <p:grpSpPr>
          <a:xfrm>
            <a:off x="10171706" y="5736153"/>
            <a:ext cx="2278800" cy="802440"/>
            <a:chOff x="10171706" y="5736153"/>
            <a:chExt cx="2278800" cy="80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74C3978-0701-48A3-93D9-D9596FD213E9}"/>
                    </a:ext>
                  </a:extLst>
                </p14:cNvPr>
                <p14:cNvContentPartPr/>
                <p14:nvPr/>
              </p14:nvContentPartPr>
              <p14:xfrm>
                <a:off x="10171706" y="5736153"/>
                <a:ext cx="300600" cy="802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74C3978-0701-48A3-93D9-D9596FD213E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63066" y="5727153"/>
                  <a:ext cx="31824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62EF246-B03E-4A18-896C-F62E3D77F9D0}"/>
                    </a:ext>
                  </a:extLst>
                </p14:cNvPr>
                <p14:cNvContentPartPr/>
                <p14:nvPr/>
              </p14:nvContentPartPr>
              <p14:xfrm>
                <a:off x="10572386" y="5978793"/>
                <a:ext cx="331920" cy="494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62EF246-B03E-4A18-896C-F62E3D77F9D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63386" y="5969793"/>
                  <a:ext cx="3495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DF53AA-987A-43C7-859C-FF89962F34B1}"/>
                    </a:ext>
                  </a:extLst>
                </p14:cNvPr>
                <p14:cNvContentPartPr/>
                <p14:nvPr/>
              </p14:nvContentPartPr>
              <p14:xfrm>
                <a:off x="10670666" y="6168873"/>
                <a:ext cx="167760" cy="306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DF53AA-987A-43C7-859C-FF89962F34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61666" y="6159873"/>
                  <a:ext cx="1854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52DCAE-4FEC-444E-B66E-AEAA05B14B41}"/>
                    </a:ext>
                  </a:extLst>
                </p14:cNvPr>
                <p14:cNvContentPartPr/>
                <p14:nvPr/>
              </p14:nvContentPartPr>
              <p14:xfrm>
                <a:off x="10920146" y="6219633"/>
                <a:ext cx="162360" cy="31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52DCAE-4FEC-444E-B66E-AEAA05B14B4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911146" y="6210993"/>
                  <a:ext cx="180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30AD780-2CF7-4EE6-8B0E-3E1915521236}"/>
                    </a:ext>
                  </a:extLst>
                </p14:cNvPr>
                <p14:cNvContentPartPr/>
                <p14:nvPr/>
              </p14:nvContentPartPr>
              <p14:xfrm>
                <a:off x="11116706" y="5997873"/>
                <a:ext cx="253440" cy="409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30AD780-2CF7-4EE6-8B0E-3E191552123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108066" y="5988873"/>
                  <a:ext cx="271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48FFB39-D29D-45D0-BF4B-D9AB6A7C0188}"/>
                    </a:ext>
                  </a:extLst>
                </p14:cNvPr>
                <p14:cNvContentPartPr/>
                <p14:nvPr/>
              </p14:nvContentPartPr>
              <p14:xfrm>
                <a:off x="11384546" y="5943153"/>
                <a:ext cx="140040" cy="544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48FFB39-D29D-45D0-BF4B-D9AB6A7C018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75906" y="5934513"/>
                  <a:ext cx="1576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DA692F-92B0-46EA-9F4F-F8B457E11C4D}"/>
                    </a:ext>
                  </a:extLst>
                </p14:cNvPr>
                <p14:cNvContentPartPr/>
                <p14:nvPr/>
              </p14:nvContentPartPr>
              <p14:xfrm>
                <a:off x="11659226" y="5832273"/>
                <a:ext cx="221040" cy="612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DA692F-92B0-46EA-9F4F-F8B457E11C4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650226" y="5823273"/>
                  <a:ext cx="2386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ECF238-C42F-41EB-86E0-9285CB12A9A0}"/>
                    </a:ext>
                  </a:extLst>
                </p14:cNvPr>
                <p14:cNvContentPartPr/>
                <p14:nvPr/>
              </p14:nvContentPartPr>
              <p14:xfrm>
                <a:off x="11648066" y="6204153"/>
                <a:ext cx="228960" cy="51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ECF238-C42F-41EB-86E0-9285CB12A9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39066" y="6195513"/>
                  <a:ext cx="246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EE4B64F-0BC5-4BAD-A5B6-EB8715A6B215}"/>
                    </a:ext>
                  </a:extLst>
                </p14:cNvPr>
                <p14:cNvContentPartPr/>
                <p14:nvPr/>
              </p14:nvContentPartPr>
              <p14:xfrm>
                <a:off x="11982866" y="6058713"/>
                <a:ext cx="253440" cy="318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EE4B64F-0BC5-4BAD-A5B6-EB8715A6B2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974226" y="6050073"/>
                  <a:ext cx="271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B719591-33F3-4106-8043-B047F349681E}"/>
                    </a:ext>
                  </a:extLst>
                </p14:cNvPr>
                <p14:cNvContentPartPr/>
                <p14:nvPr/>
              </p14:nvContentPartPr>
              <p14:xfrm>
                <a:off x="12276626" y="6214953"/>
                <a:ext cx="173880" cy="316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B719591-33F3-4106-8043-B047F34968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2267986" y="6205953"/>
                  <a:ext cx="191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B6C23C4-9A64-40C4-8A42-CCC716F3C128}"/>
                    </a:ext>
                  </a:extLst>
                </p14:cNvPr>
                <p14:cNvContentPartPr/>
                <p14:nvPr/>
              </p14:nvContentPartPr>
              <p14:xfrm>
                <a:off x="12234146" y="6336633"/>
                <a:ext cx="185040" cy="201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B6C23C4-9A64-40C4-8A42-CCC716F3C1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225506" y="6327633"/>
                  <a:ext cx="202680" cy="21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487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C60B-3426-4E97-BD80-C0D871A1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theory for </a:t>
            </a:r>
            <a:r>
              <a:rPr lang="en-US" dirty="0" err="1"/>
              <a:t>sl</a:t>
            </a:r>
            <a:r>
              <a:rPr lang="en-US" dirty="0"/>
              <a:t>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630D5-72FB-4D20-A7EB-51462C9C8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non-zero vector in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dirty="0"/>
                  <a:t>is not an eigenvalue (so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n be the smallest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Can show inductively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First few cases: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630D5-72FB-4D20-A7EB-51462C9C8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FD2C16-CF6B-404A-B750-6D1EB7978418}"/>
                  </a:ext>
                </a:extLst>
              </p14:cNvPr>
              <p14:cNvContentPartPr/>
              <p14:nvPr/>
            </p14:nvContentPartPr>
            <p14:xfrm>
              <a:off x="1882346" y="5094273"/>
              <a:ext cx="178560" cy="103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FD2C16-CF6B-404A-B750-6D1EB7978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3346" y="5085273"/>
                <a:ext cx="196200" cy="10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D80A159-5BA5-4787-855F-C45B240EE344}"/>
              </a:ext>
            </a:extLst>
          </p:cNvPr>
          <p:cNvGrpSpPr/>
          <p:nvPr/>
        </p:nvGrpSpPr>
        <p:grpSpPr>
          <a:xfrm>
            <a:off x="2216786" y="5286513"/>
            <a:ext cx="699120" cy="990720"/>
            <a:chOff x="2216786" y="5286513"/>
            <a:chExt cx="699120" cy="9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B82D11-C5A4-40D9-86B0-2E00B3789D2B}"/>
                    </a:ext>
                  </a:extLst>
                </p14:cNvPr>
                <p14:cNvContentPartPr/>
                <p14:nvPr/>
              </p14:nvContentPartPr>
              <p14:xfrm>
                <a:off x="2216786" y="5286513"/>
                <a:ext cx="295560" cy="747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B82D11-C5A4-40D9-86B0-2E00B3789D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07786" y="5277873"/>
                  <a:ext cx="3132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1D5165-68C3-40E3-993C-6B995D4220AA}"/>
                    </a:ext>
                  </a:extLst>
                </p14:cNvPr>
                <p14:cNvContentPartPr/>
                <p14:nvPr/>
              </p14:nvContentPartPr>
              <p14:xfrm>
                <a:off x="2515586" y="5880153"/>
                <a:ext cx="164160" cy="225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1D5165-68C3-40E3-993C-6B995D4220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06946" y="5871513"/>
                  <a:ext cx="181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47ECC7-C859-49EC-AEC8-FFA1828B340A}"/>
                    </a:ext>
                  </a:extLst>
                </p14:cNvPr>
                <p14:cNvContentPartPr/>
                <p14:nvPr/>
              </p14:nvContentPartPr>
              <p14:xfrm>
                <a:off x="2847866" y="6025593"/>
                <a:ext cx="68040" cy="251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47ECC7-C859-49EC-AEC8-FFA1828B34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38866" y="6016953"/>
                  <a:ext cx="856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39FE27-2198-41BC-A440-E844FE8190CF}"/>
              </a:ext>
            </a:extLst>
          </p:cNvPr>
          <p:cNvGrpSpPr/>
          <p:nvPr/>
        </p:nvGrpSpPr>
        <p:grpSpPr>
          <a:xfrm>
            <a:off x="3214706" y="5223153"/>
            <a:ext cx="1139040" cy="1228680"/>
            <a:chOff x="3214706" y="5223153"/>
            <a:chExt cx="1139040" cy="12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6D8396-405A-4467-880E-5F826787E392}"/>
                    </a:ext>
                  </a:extLst>
                </p14:cNvPr>
                <p14:cNvContentPartPr/>
                <p14:nvPr/>
              </p14:nvContentPartPr>
              <p14:xfrm>
                <a:off x="3347186" y="5223153"/>
                <a:ext cx="290160" cy="742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6D8396-405A-4467-880E-5F826787E3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38186" y="5214153"/>
                  <a:ext cx="30780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C5FE2C-6372-4944-A59D-9C2C70D4E20D}"/>
                    </a:ext>
                  </a:extLst>
                </p14:cNvPr>
                <p14:cNvContentPartPr/>
                <p14:nvPr/>
              </p14:nvContentPartPr>
              <p14:xfrm>
                <a:off x="3214706" y="5612313"/>
                <a:ext cx="339840" cy="166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C5FE2C-6372-4944-A59D-9C2C70D4E2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05706" y="5603673"/>
                  <a:ext cx="35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7AD90D-2EB1-42B7-9B54-5251893A5BF5}"/>
                    </a:ext>
                  </a:extLst>
                </p14:cNvPr>
                <p14:cNvContentPartPr/>
                <p14:nvPr/>
              </p14:nvContentPartPr>
              <p14:xfrm>
                <a:off x="3753626" y="5618073"/>
                <a:ext cx="33480" cy="29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7AD90D-2EB1-42B7-9B54-5251893A5B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4626" y="5609073"/>
                  <a:ext cx="51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C6EF25-5A83-44E5-AA04-263DB529A184}"/>
                    </a:ext>
                  </a:extLst>
                </p14:cNvPr>
                <p14:cNvContentPartPr/>
                <p14:nvPr/>
              </p14:nvContentPartPr>
              <p14:xfrm>
                <a:off x="3985466" y="5478393"/>
                <a:ext cx="198720" cy="316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C6EF25-5A83-44E5-AA04-263DB529A1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76826" y="5469753"/>
                  <a:ext cx="216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61AD29-D499-4D16-A90D-67D99B8B91E8}"/>
                    </a:ext>
                  </a:extLst>
                </p14:cNvPr>
                <p14:cNvContentPartPr/>
                <p14:nvPr/>
              </p14:nvContentPartPr>
              <p14:xfrm>
                <a:off x="4235306" y="5710953"/>
                <a:ext cx="118440" cy="24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61AD29-D499-4D16-A90D-67D99B8B91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26666" y="5702313"/>
                  <a:ext cx="136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426AED-DB03-4C73-8B9B-B30FFC6D5DAA}"/>
                    </a:ext>
                  </a:extLst>
                </p14:cNvPr>
                <p14:cNvContentPartPr/>
                <p14:nvPr/>
              </p14:nvContentPartPr>
              <p14:xfrm>
                <a:off x="3711866" y="6092913"/>
                <a:ext cx="228240" cy="290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426AED-DB03-4C73-8B9B-B30FFC6D5D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3226" y="6084273"/>
                  <a:ext cx="245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6767AD-AD0C-445B-9DB6-71D3E90DFA3C}"/>
                    </a:ext>
                  </a:extLst>
                </p14:cNvPr>
                <p14:cNvContentPartPr/>
                <p14:nvPr/>
              </p14:nvContentPartPr>
              <p14:xfrm>
                <a:off x="3992666" y="6238353"/>
                <a:ext cx="33840" cy="21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6767AD-AD0C-445B-9DB6-71D3E90DFA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84026" y="6229713"/>
                  <a:ext cx="5148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E3525A2-7509-4420-B4D4-412FE1EED520}"/>
                  </a:ext>
                </a:extLst>
              </p14:cNvPr>
              <p14:cNvContentPartPr/>
              <p14:nvPr/>
            </p14:nvContentPartPr>
            <p14:xfrm>
              <a:off x="4769906" y="5941353"/>
              <a:ext cx="110160" cy="269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E3525A2-7509-4420-B4D4-412FE1EED5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60906" y="5932713"/>
                <a:ext cx="12780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747CB6D-3F48-416B-9285-50889FA70778}"/>
              </a:ext>
            </a:extLst>
          </p:cNvPr>
          <p:cNvGrpSpPr/>
          <p:nvPr/>
        </p:nvGrpSpPr>
        <p:grpSpPr>
          <a:xfrm>
            <a:off x="5133506" y="5249433"/>
            <a:ext cx="370080" cy="700920"/>
            <a:chOff x="5133506" y="5249433"/>
            <a:chExt cx="37008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E97227-D9DD-471D-A84A-F2DC8FA40FB3}"/>
                    </a:ext>
                  </a:extLst>
                </p14:cNvPr>
                <p14:cNvContentPartPr/>
                <p14:nvPr/>
              </p14:nvContentPartPr>
              <p14:xfrm>
                <a:off x="5281466" y="5249433"/>
                <a:ext cx="214560" cy="700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E97227-D9DD-471D-A84A-F2DC8FA40F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72466" y="5240793"/>
                  <a:ext cx="23220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B9DD89-83BF-43C4-97FE-531537331D55}"/>
                    </a:ext>
                  </a:extLst>
                </p14:cNvPr>
                <p14:cNvContentPartPr/>
                <p14:nvPr/>
              </p14:nvContentPartPr>
              <p14:xfrm>
                <a:off x="5133506" y="5699073"/>
                <a:ext cx="370080" cy="3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B9DD89-83BF-43C4-97FE-531537331D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24506" y="5690073"/>
                  <a:ext cx="3877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781836-F205-4A2D-B3D4-CF42A50674B3}"/>
              </a:ext>
            </a:extLst>
          </p:cNvPr>
          <p:cNvGrpSpPr/>
          <p:nvPr/>
        </p:nvGrpSpPr>
        <p:grpSpPr>
          <a:xfrm>
            <a:off x="5730746" y="5253393"/>
            <a:ext cx="1017720" cy="685440"/>
            <a:chOff x="5730746" y="5253393"/>
            <a:chExt cx="1017720" cy="68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F0957C-47EF-41D4-A52C-FA77999C3228}"/>
                    </a:ext>
                  </a:extLst>
                </p14:cNvPr>
                <p14:cNvContentPartPr/>
                <p14:nvPr/>
              </p14:nvContentPartPr>
              <p14:xfrm>
                <a:off x="5730746" y="5611233"/>
                <a:ext cx="24120" cy="46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F0957C-47EF-41D4-A52C-FA77999C322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22106" y="5602593"/>
                  <a:ext cx="41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17E51F-D360-4F9F-B51B-2E5B8517195A}"/>
                    </a:ext>
                  </a:extLst>
                </p14:cNvPr>
                <p14:cNvContentPartPr/>
                <p14:nvPr/>
              </p14:nvContentPartPr>
              <p14:xfrm>
                <a:off x="5994626" y="5253393"/>
                <a:ext cx="168840" cy="56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17E51F-D360-4F9F-B51B-2E5B851719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85986" y="5244393"/>
                  <a:ext cx="1864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4C633E-16F5-45D1-8A8F-DCF0DD4CFAB7}"/>
                    </a:ext>
                  </a:extLst>
                </p14:cNvPr>
                <p14:cNvContentPartPr/>
                <p14:nvPr/>
              </p14:nvContentPartPr>
              <p14:xfrm>
                <a:off x="5889866" y="5673513"/>
                <a:ext cx="193680" cy="55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4C633E-16F5-45D1-8A8F-DCF0DD4CFA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81226" y="5664873"/>
                  <a:ext cx="211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EB302C-BEB5-4C95-8192-01B0CB361AED}"/>
                    </a:ext>
                  </a:extLst>
                </p14:cNvPr>
                <p14:cNvContentPartPr/>
                <p14:nvPr/>
              </p14:nvContentPartPr>
              <p14:xfrm>
                <a:off x="6241586" y="5607633"/>
                <a:ext cx="19800" cy="10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EB302C-BEB5-4C95-8192-01B0CB361A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32946" y="5598633"/>
                  <a:ext cx="37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F6FB5C-9D91-4E16-9A12-513B6D9AE6A6}"/>
                    </a:ext>
                  </a:extLst>
                </p14:cNvPr>
                <p14:cNvContentPartPr/>
                <p14:nvPr/>
              </p14:nvContentPartPr>
              <p14:xfrm>
                <a:off x="6447866" y="5489193"/>
                <a:ext cx="150480" cy="290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F6FB5C-9D91-4E16-9A12-513B6D9AE6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9226" y="5480193"/>
                  <a:ext cx="168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0E1445-A24E-4840-81E4-95A8AB94EA27}"/>
                    </a:ext>
                  </a:extLst>
                </p14:cNvPr>
                <p14:cNvContentPartPr/>
                <p14:nvPr/>
              </p14:nvContentPartPr>
              <p14:xfrm>
                <a:off x="6621386" y="5706273"/>
                <a:ext cx="127080" cy="232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0E1445-A24E-4840-81E4-95A8AB94EA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12746" y="5697273"/>
                  <a:ext cx="14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E4BA2D8-715F-41C6-9631-4DD6F4F5112E}"/>
                  </a:ext>
                </a:extLst>
              </p14:cNvPr>
              <p14:cNvContentPartPr/>
              <p14:nvPr/>
            </p14:nvContentPartPr>
            <p14:xfrm>
              <a:off x="7023146" y="5848833"/>
              <a:ext cx="60840" cy="254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E4BA2D8-715F-41C6-9631-4DD6F4F5112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14146" y="5840193"/>
                <a:ext cx="7848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9F04586-9DAA-4AE7-B105-D0CB040B463E}"/>
              </a:ext>
            </a:extLst>
          </p:cNvPr>
          <p:cNvGrpSpPr/>
          <p:nvPr/>
        </p:nvGrpSpPr>
        <p:grpSpPr>
          <a:xfrm>
            <a:off x="7383506" y="5928753"/>
            <a:ext cx="389160" cy="24120"/>
            <a:chOff x="7383506" y="5928753"/>
            <a:chExt cx="389160" cy="2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C869BC-418F-446A-B0E4-D10BD5CCE89D}"/>
                    </a:ext>
                  </a:extLst>
                </p14:cNvPr>
                <p14:cNvContentPartPr/>
                <p14:nvPr/>
              </p14:nvContentPartPr>
              <p14:xfrm>
                <a:off x="7383506" y="5945673"/>
                <a:ext cx="39600" cy="2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C869BC-418F-446A-B0E4-D10BD5CCE8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74506" y="5937033"/>
                  <a:ext cx="5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0BA304-ED0D-427C-BCBD-EBE3021D5DEF}"/>
                    </a:ext>
                  </a:extLst>
                </p14:cNvPr>
                <p14:cNvContentPartPr/>
                <p14:nvPr/>
              </p14:nvContentPartPr>
              <p14:xfrm>
                <a:off x="7577906" y="5928753"/>
                <a:ext cx="194760" cy="24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0BA304-ED0D-427C-BCBD-EBE3021D5D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69266" y="5920113"/>
                  <a:ext cx="2124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02B160-3ACB-4D39-8D8E-2A012DB06F35}"/>
              </a:ext>
            </a:extLst>
          </p:cNvPr>
          <p:cNvGrpSpPr/>
          <p:nvPr/>
        </p:nvGrpSpPr>
        <p:grpSpPr>
          <a:xfrm>
            <a:off x="8424266" y="4748313"/>
            <a:ext cx="2255760" cy="1285920"/>
            <a:chOff x="8424266" y="4748313"/>
            <a:chExt cx="2255760" cy="12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93FF4C-640A-451E-8C69-1270C23AEB77}"/>
                    </a:ext>
                  </a:extLst>
                </p14:cNvPr>
                <p14:cNvContentPartPr/>
                <p14:nvPr/>
              </p14:nvContentPartPr>
              <p14:xfrm>
                <a:off x="8557466" y="5106513"/>
                <a:ext cx="370440" cy="885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93FF4C-640A-451E-8C69-1270C23AEB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48466" y="5097513"/>
                  <a:ext cx="38808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DFD138-07FE-4564-AB82-70CEE3ABE546}"/>
                    </a:ext>
                  </a:extLst>
                </p14:cNvPr>
                <p14:cNvContentPartPr/>
                <p14:nvPr/>
              </p14:nvContentPartPr>
              <p14:xfrm>
                <a:off x="8424266" y="5756313"/>
                <a:ext cx="237960" cy="60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DFD138-07FE-4564-AB82-70CEE3ABE5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15626" y="5747313"/>
                  <a:ext cx="255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7C65F40-8D98-4108-923F-6D966475B1F2}"/>
                    </a:ext>
                  </a:extLst>
                </p14:cNvPr>
                <p14:cNvContentPartPr/>
                <p14:nvPr/>
              </p14:nvContentPartPr>
              <p14:xfrm>
                <a:off x="9074426" y="4848033"/>
                <a:ext cx="161280" cy="386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7C65F40-8D98-4108-923F-6D966475B1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65786" y="4839393"/>
                  <a:ext cx="1789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7F3EC0-2D4C-4C95-B71D-28CC850D4E1F}"/>
                    </a:ext>
                  </a:extLst>
                </p14:cNvPr>
                <p14:cNvContentPartPr/>
                <p14:nvPr/>
              </p14:nvContentPartPr>
              <p14:xfrm>
                <a:off x="9249386" y="5012553"/>
                <a:ext cx="258840" cy="243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7F3EC0-2D4C-4C95-B71D-28CC850D4E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0386" y="5003553"/>
                  <a:ext cx="276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9611B9-3988-428B-8C05-CE88647175EC}"/>
                    </a:ext>
                  </a:extLst>
                </p14:cNvPr>
                <p14:cNvContentPartPr/>
                <p14:nvPr/>
              </p14:nvContentPartPr>
              <p14:xfrm>
                <a:off x="9673466" y="5057553"/>
                <a:ext cx="166680" cy="59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9611B9-3988-428B-8C05-CE88647175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64826" y="5048913"/>
                  <a:ext cx="184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0492ED-86A7-4EE6-9F1D-8F4D8D7927F0}"/>
                    </a:ext>
                  </a:extLst>
                </p14:cNvPr>
                <p14:cNvContentPartPr/>
                <p14:nvPr/>
              </p14:nvContentPartPr>
              <p14:xfrm>
                <a:off x="9919346" y="4838673"/>
                <a:ext cx="59760" cy="239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0492ED-86A7-4EE6-9F1D-8F4D8D7927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10346" y="4830033"/>
                  <a:ext cx="77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35A5037-C049-408A-8A1A-36314D72D694}"/>
                    </a:ext>
                  </a:extLst>
                </p14:cNvPr>
                <p14:cNvContentPartPr/>
                <p14:nvPr/>
              </p14:nvContentPartPr>
              <p14:xfrm>
                <a:off x="10089626" y="4748313"/>
                <a:ext cx="104760" cy="511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35A5037-C049-408A-8A1A-36314D72D6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80626" y="4739673"/>
                  <a:ext cx="1224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7EAADA-60FA-4036-BF96-3A73C4B592A6}"/>
                    </a:ext>
                  </a:extLst>
                </p14:cNvPr>
                <p14:cNvContentPartPr/>
                <p14:nvPr/>
              </p14:nvContentPartPr>
              <p14:xfrm>
                <a:off x="9916106" y="5701233"/>
                <a:ext cx="5400" cy="5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7EAADA-60FA-4036-BF96-3A73C4B592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7106" y="5692233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007120-BB6C-45A1-93C5-3246E16D5FC8}"/>
                    </a:ext>
                  </a:extLst>
                </p14:cNvPr>
                <p14:cNvContentPartPr/>
                <p14:nvPr/>
              </p14:nvContentPartPr>
              <p14:xfrm>
                <a:off x="10150106" y="5486313"/>
                <a:ext cx="318960" cy="361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007120-BB6C-45A1-93C5-3246E16D5F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1106" y="5477313"/>
                  <a:ext cx="3366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214488-1225-4631-A1B7-FE84DD15E84C}"/>
                    </a:ext>
                  </a:extLst>
                </p14:cNvPr>
                <p14:cNvContentPartPr/>
                <p14:nvPr/>
              </p14:nvContentPartPr>
              <p14:xfrm>
                <a:off x="10534226" y="5898513"/>
                <a:ext cx="145800" cy="135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214488-1225-4631-A1B7-FE84DD15E8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25586" y="5889873"/>
                  <a:ext cx="1634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85BEC54-11DA-4B10-A7FB-3ADC1B87AB03}"/>
                  </a:ext>
                </a:extLst>
              </p14:cNvPr>
              <p14:cNvContentPartPr/>
              <p14:nvPr/>
            </p14:nvContentPartPr>
            <p14:xfrm>
              <a:off x="10949306" y="4855953"/>
              <a:ext cx="304920" cy="12848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85BEC54-11DA-4B10-A7FB-3ADC1B87AB0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40306" y="4846953"/>
                <a:ext cx="322560" cy="13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62316A0-A20F-4247-8A9F-5D2BAD227FE1}"/>
              </a:ext>
            </a:extLst>
          </p:cNvPr>
          <p:cNvGrpSpPr/>
          <p:nvPr/>
        </p:nvGrpSpPr>
        <p:grpSpPr>
          <a:xfrm>
            <a:off x="5800946" y="6092913"/>
            <a:ext cx="410400" cy="400680"/>
            <a:chOff x="5800946" y="6092913"/>
            <a:chExt cx="41040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EC056C6-A10D-4DD0-82C0-CC6C6E5E23AF}"/>
                    </a:ext>
                  </a:extLst>
                </p14:cNvPr>
                <p14:cNvContentPartPr/>
                <p14:nvPr/>
              </p14:nvContentPartPr>
              <p14:xfrm>
                <a:off x="5800946" y="6092913"/>
                <a:ext cx="156600" cy="235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EC056C6-A10D-4DD0-82C0-CC6C6E5E23A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2306" y="6084273"/>
                  <a:ext cx="174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0BBB92-6B28-4C12-A212-11CB8C5F98C5}"/>
                    </a:ext>
                  </a:extLst>
                </p14:cNvPr>
                <p14:cNvContentPartPr/>
                <p14:nvPr/>
              </p14:nvContentPartPr>
              <p14:xfrm>
                <a:off x="6032426" y="6263913"/>
                <a:ext cx="178920" cy="229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0BBB92-6B28-4C12-A212-11CB8C5F98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23786" y="6254913"/>
                  <a:ext cx="1965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8D5D23-5BB9-44BD-8438-FE207BD1184B}"/>
              </a:ext>
            </a:extLst>
          </p:cNvPr>
          <p:cNvGrpSpPr/>
          <p:nvPr/>
        </p:nvGrpSpPr>
        <p:grpSpPr>
          <a:xfrm>
            <a:off x="9067946" y="6104433"/>
            <a:ext cx="706680" cy="366480"/>
            <a:chOff x="9067946" y="6104433"/>
            <a:chExt cx="7066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815869-17BB-4B50-96EC-C172303CB907}"/>
                    </a:ext>
                  </a:extLst>
                </p14:cNvPr>
                <p14:cNvContentPartPr/>
                <p14:nvPr/>
              </p14:nvContentPartPr>
              <p14:xfrm>
                <a:off x="9067946" y="6104433"/>
                <a:ext cx="141840" cy="20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815869-17BB-4B50-96EC-C172303CB9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59306" y="6095793"/>
                  <a:ext cx="159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25BC0C-819A-49DC-8A34-F408F0502351}"/>
                    </a:ext>
                  </a:extLst>
                </p14:cNvPr>
                <p14:cNvContentPartPr/>
                <p14:nvPr/>
              </p14:nvContentPartPr>
              <p14:xfrm>
                <a:off x="9252986" y="6331953"/>
                <a:ext cx="206280" cy="138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25BC0C-819A-49DC-8A34-F408F05023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44346" y="6322953"/>
                  <a:ext cx="223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594D7D-FC0A-4197-BFCB-318BA1044DFD}"/>
                    </a:ext>
                  </a:extLst>
                </p14:cNvPr>
                <p14:cNvContentPartPr/>
                <p14:nvPr/>
              </p14:nvContentPartPr>
              <p14:xfrm>
                <a:off x="9584186" y="6396033"/>
                <a:ext cx="95760" cy="24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594D7D-FC0A-4197-BFCB-318BA1044D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5546" y="6387033"/>
                  <a:ext cx="11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8551ECA-AD0C-4557-8441-6CC7A49DE96E}"/>
                    </a:ext>
                  </a:extLst>
                </p14:cNvPr>
                <p14:cNvContentPartPr/>
                <p14:nvPr/>
              </p14:nvContentPartPr>
              <p14:xfrm>
                <a:off x="9767786" y="6285873"/>
                <a:ext cx="6840" cy="163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8551ECA-AD0C-4557-8441-6CC7A49DE96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59146" y="6276873"/>
                  <a:ext cx="24480" cy="1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675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3E0ACA-9A79-422E-9DCC-6634C0D08016}"/>
                  </a:ext>
                </a:extLst>
              </p14:cNvPr>
              <p14:cNvContentPartPr/>
              <p14:nvPr/>
            </p14:nvContentPartPr>
            <p14:xfrm>
              <a:off x="378626" y="508593"/>
              <a:ext cx="258120" cy="47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3E0ACA-9A79-422E-9DCC-6634C0D080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626" y="499593"/>
                <a:ext cx="2757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D38A4A-F458-47CB-A6B2-6F1EC4C156EC}"/>
                  </a:ext>
                </a:extLst>
              </p14:cNvPr>
              <p14:cNvContentPartPr/>
              <p14:nvPr/>
            </p14:nvContentPartPr>
            <p14:xfrm>
              <a:off x="854546" y="679233"/>
              <a:ext cx="13680" cy="2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D38A4A-F458-47CB-A6B2-6F1EC4C15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546" y="670233"/>
                <a:ext cx="313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B26DD10-5E6A-4BF5-9DB1-21B2E138DDA9}"/>
              </a:ext>
            </a:extLst>
          </p:cNvPr>
          <p:cNvGrpSpPr/>
          <p:nvPr/>
        </p:nvGrpSpPr>
        <p:grpSpPr>
          <a:xfrm>
            <a:off x="1140746" y="530553"/>
            <a:ext cx="496080" cy="515520"/>
            <a:chOff x="1140746" y="530553"/>
            <a:chExt cx="49608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A062E6-7DA9-4017-BB1B-266E26AB01B3}"/>
                    </a:ext>
                  </a:extLst>
                </p14:cNvPr>
                <p14:cNvContentPartPr/>
                <p14:nvPr/>
              </p14:nvContentPartPr>
              <p14:xfrm>
                <a:off x="1140746" y="530553"/>
                <a:ext cx="208440" cy="422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A062E6-7DA9-4017-BB1B-266E26AB01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2106" y="521913"/>
                  <a:ext cx="2260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FD94F7-3B51-4A3B-9C4A-616303145057}"/>
                    </a:ext>
                  </a:extLst>
                </p14:cNvPr>
                <p14:cNvContentPartPr/>
                <p14:nvPr/>
              </p14:nvContentPartPr>
              <p14:xfrm>
                <a:off x="1444946" y="820713"/>
                <a:ext cx="191880" cy="225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FD94F7-3B51-4A3B-9C4A-6163031450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5946" y="812073"/>
                  <a:ext cx="20952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69E79-36F2-4818-B46F-49F5C59D2BE6}"/>
              </a:ext>
            </a:extLst>
          </p:cNvPr>
          <p:cNvGrpSpPr/>
          <p:nvPr/>
        </p:nvGrpSpPr>
        <p:grpSpPr>
          <a:xfrm>
            <a:off x="1861466" y="355953"/>
            <a:ext cx="922680" cy="537840"/>
            <a:chOff x="1861466" y="355953"/>
            <a:chExt cx="92268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895EA7-1DC5-4B97-9111-2AFB8B354240}"/>
                    </a:ext>
                  </a:extLst>
                </p14:cNvPr>
                <p14:cNvContentPartPr/>
                <p14:nvPr/>
              </p14:nvContentPartPr>
              <p14:xfrm>
                <a:off x="1861466" y="577353"/>
                <a:ext cx="379800" cy="66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895EA7-1DC5-4B97-9111-2AFB8B3542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2466" y="568353"/>
                  <a:ext cx="397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F10E5A-99C6-4D72-94A5-A0F147DF21D7}"/>
                    </a:ext>
                  </a:extLst>
                </p14:cNvPr>
                <p14:cNvContentPartPr/>
                <p14:nvPr/>
              </p14:nvContentPartPr>
              <p14:xfrm>
                <a:off x="1862906" y="829713"/>
                <a:ext cx="342000" cy="51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F10E5A-99C6-4D72-94A5-A0F147DF21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4266" y="820713"/>
                  <a:ext cx="35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3EBC9C-1704-4C83-9E7D-12BB25823081}"/>
                    </a:ext>
                  </a:extLst>
                </p14:cNvPr>
                <p14:cNvContentPartPr/>
                <p14:nvPr/>
              </p14:nvContentPartPr>
              <p14:xfrm>
                <a:off x="2501186" y="355953"/>
                <a:ext cx="282960" cy="537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3EBC9C-1704-4C83-9E7D-12BB258230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2546" y="346953"/>
                  <a:ext cx="30060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E4B294-E583-432B-BBD2-BFFDA470928C}"/>
              </a:ext>
            </a:extLst>
          </p:cNvPr>
          <p:cNvGrpSpPr/>
          <p:nvPr/>
        </p:nvGrpSpPr>
        <p:grpSpPr>
          <a:xfrm>
            <a:off x="321746" y="1409313"/>
            <a:ext cx="1127880" cy="549000"/>
            <a:chOff x="321746" y="1409313"/>
            <a:chExt cx="112788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54D37B-3E13-487C-9F6A-E77DDC1EB620}"/>
                    </a:ext>
                  </a:extLst>
                </p14:cNvPr>
                <p14:cNvContentPartPr/>
                <p14:nvPr/>
              </p14:nvContentPartPr>
              <p14:xfrm>
                <a:off x="321746" y="1409313"/>
                <a:ext cx="252720" cy="450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54D37B-3E13-487C-9F6A-E77DDC1EB6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746" y="1400313"/>
                  <a:ext cx="2703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5C3B50-56F7-49A4-9570-0D5C6C3D3F7E}"/>
                    </a:ext>
                  </a:extLst>
                </p14:cNvPr>
                <p14:cNvContentPartPr/>
                <p14:nvPr/>
              </p14:nvContentPartPr>
              <p14:xfrm>
                <a:off x="796226" y="1637193"/>
                <a:ext cx="44280" cy="2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5C3B50-56F7-49A4-9570-0D5C6C3D3F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7226" y="1628553"/>
                  <a:ext cx="61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E7A447-0A55-47A2-9EDA-F8382E8CC0E4}"/>
                    </a:ext>
                  </a:extLst>
                </p14:cNvPr>
                <p14:cNvContentPartPr/>
                <p14:nvPr/>
              </p14:nvContentPartPr>
              <p14:xfrm>
                <a:off x="1067666" y="1428393"/>
                <a:ext cx="240480" cy="274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E7A447-0A55-47A2-9EDA-F8382E8CC0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9026" y="1419393"/>
                  <a:ext cx="258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A5EFB7-8F6C-45CF-841E-BB4323E9E361}"/>
                    </a:ext>
                  </a:extLst>
                </p14:cNvPr>
                <p14:cNvContentPartPr/>
                <p14:nvPr/>
              </p14:nvContentPartPr>
              <p14:xfrm>
                <a:off x="1415066" y="1565553"/>
                <a:ext cx="34560" cy="39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A5EFB7-8F6C-45CF-841E-BB4323E9E3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06066" y="1556913"/>
                  <a:ext cx="5220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1E4400-2933-411F-B2EE-48AAD185598F}"/>
                  </a:ext>
                </a:extLst>
              </p14:cNvPr>
              <p14:cNvContentPartPr/>
              <p14:nvPr/>
            </p14:nvContentPartPr>
            <p14:xfrm>
              <a:off x="1731866" y="1571673"/>
              <a:ext cx="254520" cy="11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1E4400-2933-411F-B2EE-48AAD18559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22866" y="1563033"/>
                <a:ext cx="272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4B3D49D-9788-4297-9661-CE8FAA746188}"/>
                  </a:ext>
                </a:extLst>
              </p14:cNvPr>
              <p14:cNvContentPartPr/>
              <p14:nvPr/>
            </p14:nvContentPartPr>
            <p14:xfrm>
              <a:off x="1831586" y="1759233"/>
              <a:ext cx="206280" cy="50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4B3D49D-9788-4297-9661-CE8FAA7461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22586" y="1750233"/>
                <a:ext cx="223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B64B0A-BDBD-40B5-9E95-000C0ACFFA04}"/>
                  </a:ext>
                </a:extLst>
              </p14:cNvPr>
              <p14:cNvContentPartPr/>
              <p14:nvPr/>
            </p14:nvContentPartPr>
            <p14:xfrm>
              <a:off x="2502266" y="1424073"/>
              <a:ext cx="266400" cy="55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B64B0A-BDBD-40B5-9E95-000C0ACFFA0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3266" y="1415073"/>
                <a:ext cx="284040" cy="56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391D9-AA7F-459B-9EA0-80594F2278EA}"/>
              </a:ext>
            </a:extLst>
          </p:cNvPr>
          <p:cNvGrpSpPr/>
          <p:nvPr/>
        </p:nvGrpSpPr>
        <p:grpSpPr>
          <a:xfrm>
            <a:off x="3026066" y="1230033"/>
            <a:ext cx="2055600" cy="832320"/>
            <a:chOff x="3026066" y="1230033"/>
            <a:chExt cx="205560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027CFA-0EAC-438C-B8B7-AA41999D8C48}"/>
                    </a:ext>
                  </a:extLst>
                </p14:cNvPr>
                <p14:cNvContentPartPr/>
                <p14:nvPr/>
              </p14:nvContentPartPr>
              <p14:xfrm>
                <a:off x="3026066" y="1540353"/>
                <a:ext cx="6840" cy="2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027CFA-0EAC-438C-B8B7-AA41999D8C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17426" y="1531713"/>
                  <a:ext cx="2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EA8EE0-1DE1-4002-B7A9-94A645D94377}"/>
                    </a:ext>
                  </a:extLst>
                </p14:cNvPr>
                <p14:cNvContentPartPr/>
                <p14:nvPr/>
              </p14:nvContentPartPr>
              <p14:xfrm>
                <a:off x="3392906" y="1230033"/>
                <a:ext cx="226440" cy="697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EA8EE0-1DE1-4002-B7A9-94A645D943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266" y="1221033"/>
                  <a:ext cx="24408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4551D8-CE80-48F6-B6F1-CA1F19B1291E}"/>
                    </a:ext>
                  </a:extLst>
                </p14:cNvPr>
                <p14:cNvContentPartPr/>
                <p14:nvPr/>
              </p14:nvContentPartPr>
              <p14:xfrm>
                <a:off x="3248906" y="1709913"/>
                <a:ext cx="419040" cy="55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4551D8-CE80-48F6-B6F1-CA1F19B129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9906" y="1701273"/>
                  <a:ext cx="436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37A348-F5BA-4460-987F-32F3525AB37B}"/>
                    </a:ext>
                  </a:extLst>
                </p14:cNvPr>
                <p14:cNvContentPartPr/>
                <p14:nvPr/>
              </p14:nvContentPartPr>
              <p14:xfrm>
                <a:off x="3872066" y="1581033"/>
                <a:ext cx="10800" cy="4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37A348-F5BA-4460-987F-32F3525AB3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3426" y="1572393"/>
                  <a:ext cx="2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E686DD-D8DE-4E51-AA91-F1CFCD1CAD54}"/>
                    </a:ext>
                  </a:extLst>
                </p14:cNvPr>
                <p14:cNvContentPartPr/>
                <p14:nvPr/>
              </p14:nvContentPartPr>
              <p14:xfrm>
                <a:off x="4128386" y="1440633"/>
                <a:ext cx="290880" cy="416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E686DD-D8DE-4E51-AA91-F1CFCD1CAD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386" y="1431633"/>
                  <a:ext cx="3085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9DDF06-22EE-45FE-99F8-DBC741616637}"/>
                    </a:ext>
                  </a:extLst>
                </p14:cNvPr>
                <p14:cNvContentPartPr/>
                <p14:nvPr/>
              </p14:nvContentPartPr>
              <p14:xfrm>
                <a:off x="4520066" y="1763913"/>
                <a:ext cx="188640" cy="298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9DDF06-22EE-45FE-99F8-DBC7416166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11426" y="1755273"/>
                  <a:ext cx="206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0E322B-40A2-4D5A-AEAC-C8EE81EB3924}"/>
                    </a:ext>
                  </a:extLst>
                </p14:cNvPr>
                <p14:cNvContentPartPr/>
                <p14:nvPr/>
              </p14:nvContentPartPr>
              <p14:xfrm>
                <a:off x="4811666" y="1551873"/>
                <a:ext cx="269280" cy="26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0E322B-40A2-4D5A-AEAC-C8EE81EB39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02666" y="1543233"/>
                  <a:ext cx="286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4B266E-5CFD-473B-9BE4-DE10CB61C696}"/>
                    </a:ext>
                  </a:extLst>
                </p14:cNvPr>
                <p14:cNvContentPartPr/>
                <p14:nvPr/>
              </p14:nvContentPartPr>
              <p14:xfrm>
                <a:off x="4905986" y="1780473"/>
                <a:ext cx="175680" cy="53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4B266E-5CFD-473B-9BE4-DE10CB61C6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96986" y="1771833"/>
                  <a:ext cx="193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DBCD21-1B1D-4D38-8F05-5DA49B035749}"/>
              </a:ext>
            </a:extLst>
          </p:cNvPr>
          <p:cNvGrpSpPr/>
          <p:nvPr/>
        </p:nvGrpSpPr>
        <p:grpSpPr>
          <a:xfrm>
            <a:off x="5399186" y="1088193"/>
            <a:ext cx="1153080" cy="887760"/>
            <a:chOff x="5399186" y="1088193"/>
            <a:chExt cx="1153080" cy="88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1B11C9-0ED2-4D3C-B42B-76CA501FCA21}"/>
                    </a:ext>
                  </a:extLst>
                </p14:cNvPr>
                <p14:cNvContentPartPr/>
                <p14:nvPr/>
              </p14:nvContentPartPr>
              <p14:xfrm>
                <a:off x="5564426" y="1088193"/>
                <a:ext cx="186480" cy="887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1B11C9-0ED2-4D3C-B42B-76CA501FCA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55426" y="1079193"/>
                  <a:ext cx="20412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41E2E1-D6D7-4D45-A60B-8B022D7E3BD2}"/>
                    </a:ext>
                  </a:extLst>
                </p14:cNvPr>
                <p14:cNvContentPartPr/>
                <p14:nvPr/>
              </p14:nvContentPartPr>
              <p14:xfrm>
                <a:off x="5399186" y="1600473"/>
                <a:ext cx="424080" cy="9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41E2E1-D6D7-4D45-A60B-8B022D7E3B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0186" y="1591473"/>
                  <a:ext cx="441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DC809E-F4FF-4401-8AD6-44478FA45594}"/>
                    </a:ext>
                  </a:extLst>
                </p14:cNvPr>
                <p14:cNvContentPartPr/>
                <p14:nvPr/>
              </p14:nvContentPartPr>
              <p14:xfrm>
                <a:off x="6056546" y="1519833"/>
                <a:ext cx="36000" cy="38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DC809E-F4FF-4401-8AD6-44478FA455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7546" y="1511193"/>
                  <a:ext cx="53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2D463E-D496-4E9D-B448-B7C5A1D4207B}"/>
                    </a:ext>
                  </a:extLst>
                </p14:cNvPr>
                <p14:cNvContentPartPr/>
                <p14:nvPr/>
              </p14:nvContentPartPr>
              <p14:xfrm>
                <a:off x="6258146" y="1426593"/>
                <a:ext cx="294120" cy="46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2D463E-D496-4E9D-B448-B7C5A1D420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49506" y="1417953"/>
                  <a:ext cx="311760" cy="48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669C04D-E07D-4DAB-A488-0633FA2889D3}"/>
                  </a:ext>
                </a:extLst>
              </p14:cNvPr>
              <p14:cNvContentPartPr/>
              <p14:nvPr/>
            </p14:nvContentPartPr>
            <p14:xfrm>
              <a:off x="6699146" y="1614873"/>
              <a:ext cx="41760" cy="16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669C04D-E07D-4DAB-A488-0633FA2889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90146" y="1605873"/>
                <a:ext cx="594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D52E5580-8E0A-41D6-BF7F-884A538F531C}"/>
              </a:ext>
            </a:extLst>
          </p:cNvPr>
          <p:cNvGrpSpPr/>
          <p:nvPr/>
        </p:nvGrpSpPr>
        <p:grpSpPr>
          <a:xfrm>
            <a:off x="7049426" y="1367193"/>
            <a:ext cx="491760" cy="468360"/>
            <a:chOff x="7049426" y="1367193"/>
            <a:chExt cx="49176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5D3005-D532-43D3-97D5-45E7E1475E93}"/>
                    </a:ext>
                  </a:extLst>
                </p14:cNvPr>
                <p14:cNvContentPartPr/>
                <p14:nvPr/>
              </p14:nvContentPartPr>
              <p14:xfrm>
                <a:off x="7049426" y="1367193"/>
                <a:ext cx="235440" cy="38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5D3005-D532-43D3-97D5-45E7E1475E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40786" y="1358553"/>
                  <a:ext cx="253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E19434-8265-44E7-91C4-9C54752147C9}"/>
                    </a:ext>
                  </a:extLst>
                </p14:cNvPr>
                <p14:cNvContentPartPr/>
                <p14:nvPr/>
              </p14:nvContentPartPr>
              <p14:xfrm>
                <a:off x="7343546" y="1662033"/>
                <a:ext cx="197640" cy="173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E19434-8265-44E7-91C4-9C54752147C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34906" y="1653033"/>
                  <a:ext cx="2152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AC05B8D-5911-4D28-8766-47F1DF5A4C51}"/>
              </a:ext>
            </a:extLst>
          </p:cNvPr>
          <p:cNvGrpSpPr/>
          <p:nvPr/>
        </p:nvGrpSpPr>
        <p:grpSpPr>
          <a:xfrm>
            <a:off x="7773026" y="1357833"/>
            <a:ext cx="328320" cy="294480"/>
            <a:chOff x="7773026" y="1357833"/>
            <a:chExt cx="3283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CFA68C-41D4-4550-9740-6E9293C99EFB}"/>
                    </a:ext>
                  </a:extLst>
                </p14:cNvPr>
                <p14:cNvContentPartPr/>
                <p14:nvPr/>
              </p14:nvContentPartPr>
              <p14:xfrm>
                <a:off x="7773026" y="1454313"/>
                <a:ext cx="328320" cy="47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CFA68C-41D4-4550-9740-6E9293C99E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64026" y="1445673"/>
                  <a:ext cx="34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54C2F94-EFCE-4815-A635-675392C3435D}"/>
                    </a:ext>
                  </a:extLst>
                </p14:cNvPr>
                <p14:cNvContentPartPr/>
                <p14:nvPr/>
              </p14:nvContentPartPr>
              <p14:xfrm>
                <a:off x="7862306" y="1357833"/>
                <a:ext cx="129600" cy="294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54C2F94-EFCE-4815-A635-675392C343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53666" y="1349193"/>
                  <a:ext cx="1472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B330AA-1444-49C4-BE8C-9135368BE9D0}"/>
              </a:ext>
            </a:extLst>
          </p:cNvPr>
          <p:cNvGrpSpPr/>
          <p:nvPr/>
        </p:nvGrpSpPr>
        <p:grpSpPr>
          <a:xfrm>
            <a:off x="8354426" y="1075953"/>
            <a:ext cx="1550160" cy="945720"/>
            <a:chOff x="8354426" y="1075953"/>
            <a:chExt cx="1550160" cy="9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9DFB8C-0DFA-44DC-A9EB-A241A2AED9E3}"/>
                    </a:ext>
                  </a:extLst>
                </p14:cNvPr>
                <p14:cNvContentPartPr/>
                <p14:nvPr/>
              </p14:nvContentPartPr>
              <p14:xfrm>
                <a:off x="8354426" y="1075953"/>
                <a:ext cx="271080" cy="810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9DFB8C-0DFA-44DC-A9EB-A241A2AED9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45426" y="1067313"/>
                  <a:ext cx="28872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AD688D-5707-43B0-AA6F-C7EAC6E4569F}"/>
                    </a:ext>
                  </a:extLst>
                </p14:cNvPr>
                <p14:cNvContentPartPr/>
                <p14:nvPr/>
              </p14:nvContentPartPr>
              <p14:xfrm>
                <a:off x="8733506" y="1436313"/>
                <a:ext cx="190800" cy="398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AD688D-5707-43B0-AA6F-C7EAC6E456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24506" y="1427313"/>
                  <a:ext cx="208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087CE7-0784-4D18-A53A-34EBC21333A3}"/>
                    </a:ext>
                  </a:extLst>
                </p14:cNvPr>
                <p14:cNvContentPartPr/>
                <p14:nvPr/>
              </p14:nvContentPartPr>
              <p14:xfrm>
                <a:off x="8947706" y="1809273"/>
                <a:ext cx="26280" cy="188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087CE7-0784-4D18-A53A-34EBC21333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39066" y="1800633"/>
                  <a:ext cx="43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356830-FF4F-44D8-8D1C-D187244D6C5D}"/>
                    </a:ext>
                  </a:extLst>
                </p14:cNvPr>
                <p14:cNvContentPartPr/>
                <p14:nvPr/>
              </p14:nvContentPartPr>
              <p14:xfrm>
                <a:off x="9167666" y="1283673"/>
                <a:ext cx="266400" cy="646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356830-FF4F-44D8-8D1C-D187244D6C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59026" y="1275033"/>
                  <a:ext cx="28404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EB07C4-B3AF-4AF8-AB07-1922159DD282}"/>
                    </a:ext>
                  </a:extLst>
                </p14:cNvPr>
                <p14:cNvContentPartPr/>
                <p14:nvPr/>
              </p14:nvContentPartPr>
              <p14:xfrm>
                <a:off x="9043106" y="1672113"/>
                <a:ext cx="362520" cy="116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EB07C4-B3AF-4AF8-AB07-1922159DD28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34466" y="1663113"/>
                  <a:ext cx="380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1A35CD-A355-4364-8BAA-0D3E4F4D8DCF}"/>
                    </a:ext>
                  </a:extLst>
                </p14:cNvPr>
                <p14:cNvContentPartPr/>
                <p14:nvPr/>
              </p14:nvContentPartPr>
              <p14:xfrm>
                <a:off x="9449186" y="1227873"/>
                <a:ext cx="339120" cy="793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1A35CD-A355-4364-8BAA-0D3E4F4D8D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40546" y="1219233"/>
                  <a:ext cx="35676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D68709C-4C3B-48AA-868D-59ECDBDC0213}"/>
                    </a:ext>
                  </a:extLst>
                </p14:cNvPr>
                <p14:cNvContentPartPr/>
                <p14:nvPr/>
              </p14:nvContentPartPr>
              <p14:xfrm>
                <a:off x="9870746" y="1612713"/>
                <a:ext cx="33840" cy="13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D68709C-4C3B-48AA-868D-59ECDBDC02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62106" y="1603713"/>
                  <a:ext cx="51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6451DA-FFCC-42D1-96DF-B29E39135257}"/>
              </a:ext>
            </a:extLst>
          </p:cNvPr>
          <p:cNvGrpSpPr/>
          <p:nvPr/>
        </p:nvGrpSpPr>
        <p:grpSpPr>
          <a:xfrm>
            <a:off x="10206626" y="1440633"/>
            <a:ext cx="341640" cy="513000"/>
            <a:chOff x="10206626" y="1440633"/>
            <a:chExt cx="34164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D2BF4A-20A4-4E09-B6FE-8CA2A285CCCB}"/>
                    </a:ext>
                  </a:extLst>
                </p14:cNvPr>
                <p14:cNvContentPartPr/>
                <p14:nvPr/>
              </p14:nvContentPartPr>
              <p14:xfrm>
                <a:off x="10206626" y="1440633"/>
                <a:ext cx="183600" cy="321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D2BF4A-20A4-4E09-B6FE-8CA2A285CC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97986" y="1431993"/>
                  <a:ext cx="201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730556-E970-4481-B0E9-EF0FD6310E88}"/>
                    </a:ext>
                  </a:extLst>
                </p14:cNvPr>
                <p14:cNvContentPartPr/>
                <p14:nvPr/>
              </p14:nvContentPartPr>
              <p14:xfrm>
                <a:off x="10404626" y="1631433"/>
                <a:ext cx="143640" cy="322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730556-E970-4481-B0E9-EF0FD6310E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95986" y="1622433"/>
                  <a:ext cx="16128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3B0A59E-2383-48FF-9F13-3489F91A6BB0}"/>
                  </a:ext>
                </a:extLst>
              </p14:cNvPr>
              <p14:cNvContentPartPr/>
              <p14:nvPr/>
            </p14:nvContentPartPr>
            <p14:xfrm>
              <a:off x="170906" y="4063233"/>
              <a:ext cx="256320" cy="5148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3B0A59E-2383-48FF-9F13-3489F91A6BB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1906" y="4054233"/>
                <a:ext cx="2739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D1BDDCF-3B01-4F7D-8F56-92A7579C6577}"/>
                  </a:ext>
                </a:extLst>
              </p14:cNvPr>
              <p14:cNvContentPartPr/>
              <p14:nvPr/>
            </p14:nvContentPartPr>
            <p14:xfrm>
              <a:off x="633506" y="4306953"/>
              <a:ext cx="45000" cy="20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D1BDDCF-3B01-4F7D-8F56-92A7579C65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4866" y="4298313"/>
                <a:ext cx="62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9C4A983-14B2-4C10-AF98-7C7114BBE528}"/>
                  </a:ext>
                </a:extLst>
              </p14:cNvPr>
              <p14:cNvContentPartPr/>
              <p14:nvPr/>
            </p14:nvContentPartPr>
            <p14:xfrm>
              <a:off x="912506" y="3978633"/>
              <a:ext cx="307800" cy="492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9C4A983-14B2-4C10-AF98-7C7114BBE52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506" y="3969993"/>
                <a:ext cx="3254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76B9737-BAE0-4BD1-818F-A2735F4EB738}"/>
                  </a:ext>
                </a:extLst>
              </p14:cNvPr>
              <p14:cNvContentPartPr/>
              <p14:nvPr/>
            </p14:nvContentPartPr>
            <p14:xfrm>
              <a:off x="1210586" y="4378953"/>
              <a:ext cx="262080" cy="2970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76B9737-BAE0-4BD1-818F-A2735F4EB73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01586" y="4369953"/>
                <a:ext cx="2797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BA4B474-7913-412A-B142-D80574204B40}"/>
                  </a:ext>
                </a:extLst>
              </p14:cNvPr>
              <p14:cNvContentPartPr/>
              <p14:nvPr/>
            </p14:nvContentPartPr>
            <p14:xfrm>
              <a:off x="1658426" y="4322433"/>
              <a:ext cx="275400" cy="360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BA4B474-7913-412A-B142-D80574204B4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49786" y="4313793"/>
                <a:ext cx="2930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9F5BA88-8914-4271-99EE-7E951371D62B}"/>
                  </a:ext>
                </a:extLst>
              </p14:cNvPr>
              <p14:cNvContentPartPr/>
              <p14:nvPr/>
            </p14:nvContentPartPr>
            <p14:xfrm>
              <a:off x="1755626" y="4503153"/>
              <a:ext cx="197280" cy="666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9F5BA88-8914-4271-99EE-7E951371D6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46986" y="4494513"/>
                <a:ext cx="21492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B4380888-2172-408E-9F43-9FEBFA30ACC2}"/>
              </a:ext>
            </a:extLst>
          </p:cNvPr>
          <p:cNvGrpSpPr/>
          <p:nvPr/>
        </p:nvGrpSpPr>
        <p:grpSpPr>
          <a:xfrm>
            <a:off x="2297426" y="3771273"/>
            <a:ext cx="1873440" cy="906480"/>
            <a:chOff x="2297426" y="3771273"/>
            <a:chExt cx="1873440" cy="90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3957E6-DB0D-43A9-9040-848BBF5A9F29}"/>
                    </a:ext>
                  </a:extLst>
                </p14:cNvPr>
                <p14:cNvContentPartPr/>
                <p14:nvPr/>
              </p14:nvContentPartPr>
              <p14:xfrm>
                <a:off x="2297426" y="4107873"/>
                <a:ext cx="366480" cy="461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3957E6-DB0D-43A9-9040-848BBF5A9F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88786" y="4098873"/>
                  <a:ext cx="3841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6BE1C5-D2EE-43E4-A251-57713757FEDE}"/>
                    </a:ext>
                  </a:extLst>
                </p14:cNvPr>
                <p14:cNvContentPartPr/>
                <p14:nvPr/>
              </p14:nvContentPartPr>
              <p14:xfrm>
                <a:off x="2794226" y="4302633"/>
                <a:ext cx="26280" cy="29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6BE1C5-D2EE-43E4-A251-57713757FE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85586" y="4293993"/>
                  <a:ext cx="4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36C3A8-83EF-478A-8D82-DD32DBD073DB}"/>
                    </a:ext>
                  </a:extLst>
                </p14:cNvPr>
                <p14:cNvContentPartPr/>
                <p14:nvPr/>
              </p14:nvContentPartPr>
              <p14:xfrm>
                <a:off x="3140546" y="3771273"/>
                <a:ext cx="258120" cy="789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36C3A8-83EF-478A-8D82-DD32DBD073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31546" y="3762633"/>
                  <a:ext cx="2757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CAF1272-094A-484A-AD30-D1E1DC09E3AD}"/>
                    </a:ext>
                  </a:extLst>
                </p14:cNvPr>
                <p14:cNvContentPartPr/>
                <p14:nvPr/>
              </p14:nvContentPartPr>
              <p14:xfrm>
                <a:off x="3019586" y="4247553"/>
                <a:ext cx="256680" cy="45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CAF1272-094A-484A-AD30-D1E1DC09E3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10946" y="4238913"/>
                  <a:ext cx="274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A76D31-EB40-4A18-A6BA-8BE57574D641}"/>
                    </a:ext>
                  </a:extLst>
                </p14:cNvPr>
                <p14:cNvContentPartPr/>
                <p14:nvPr/>
              </p14:nvContentPartPr>
              <p14:xfrm>
                <a:off x="3471026" y="4273473"/>
                <a:ext cx="12600" cy="37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A76D31-EB40-4A18-A6BA-8BE57574D6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62026" y="4264473"/>
                  <a:ext cx="30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8488C0-BAEA-4E4D-98AA-A66193F3228D}"/>
                    </a:ext>
                  </a:extLst>
                </p14:cNvPr>
                <p14:cNvContentPartPr/>
                <p14:nvPr/>
              </p14:nvContentPartPr>
              <p14:xfrm>
                <a:off x="3674786" y="4075473"/>
                <a:ext cx="315000" cy="443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8488C0-BAEA-4E4D-98AA-A66193F322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66146" y="4066833"/>
                  <a:ext cx="3326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B85084-C16C-4B78-B8C9-E3FBEBD7958F}"/>
                    </a:ext>
                  </a:extLst>
                </p14:cNvPr>
                <p14:cNvContentPartPr/>
                <p14:nvPr/>
              </p14:nvContentPartPr>
              <p14:xfrm>
                <a:off x="4161866" y="4412793"/>
                <a:ext cx="9000" cy="264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B85084-C16C-4B78-B8C9-E3FBEBD795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53226" y="4404153"/>
                  <a:ext cx="2664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5FF4E6C-FF7C-4306-B288-8B87C15907F9}"/>
              </a:ext>
            </a:extLst>
          </p:cNvPr>
          <p:cNvGrpSpPr/>
          <p:nvPr/>
        </p:nvGrpSpPr>
        <p:grpSpPr>
          <a:xfrm>
            <a:off x="4421426" y="2231193"/>
            <a:ext cx="6022080" cy="3915360"/>
            <a:chOff x="4421426" y="2231193"/>
            <a:chExt cx="6022080" cy="39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1E81DC-5DF9-4FF2-8337-5C11C05CB682}"/>
                    </a:ext>
                  </a:extLst>
                </p14:cNvPr>
                <p14:cNvContentPartPr/>
                <p14:nvPr/>
              </p14:nvContentPartPr>
              <p14:xfrm>
                <a:off x="7922786" y="2609913"/>
                <a:ext cx="301680" cy="79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1E81DC-5DF9-4FF2-8337-5C11C05CB6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14146" y="2601273"/>
                  <a:ext cx="319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B522D33-7905-4D01-9454-A6D1840C7AAD}"/>
                    </a:ext>
                  </a:extLst>
                </p14:cNvPr>
                <p14:cNvContentPartPr/>
                <p14:nvPr/>
              </p14:nvContentPartPr>
              <p14:xfrm>
                <a:off x="8051306" y="2479953"/>
                <a:ext cx="51480" cy="31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B522D33-7905-4D01-9454-A6D1840C7A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42306" y="2470953"/>
                  <a:ext cx="69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A5CC28-3960-4B3F-B198-A8E36B5977C7}"/>
                    </a:ext>
                  </a:extLst>
                </p14:cNvPr>
                <p14:cNvContentPartPr/>
                <p14:nvPr/>
              </p14:nvContentPartPr>
              <p14:xfrm>
                <a:off x="8542706" y="2231193"/>
                <a:ext cx="286200" cy="617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A5CC28-3960-4B3F-B198-A8E36B5977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34066" y="2222193"/>
                  <a:ext cx="30384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297ABC1-78EB-486A-8966-B8DC62CF0B59}"/>
                    </a:ext>
                  </a:extLst>
                </p14:cNvPr>
                <p14:cNvContentPartPr/>
                <p14:nvPr/>
              </p14:nvContentPartPr>
              <p14:xfrm>
                <a:off x="9043106" y="2582193"/>
                <a:ext cx="74880" cy="31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297ABC1-78EB-486A-8966-B8DC62CF0B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34466" y="2573553"/>
                  <a:ext cx="92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5ABD69-7258-4F4B-840C-7F381C1B7B04}"/>
                    </a:ext>
                  </a:extLst>
                </p14:cNvPr>
                <p14:cNvContentPartPr/>
                <p14:nvPr/>
              </p14:nvContentPartPr>
              <p14:xfrm>
                <a:off x="9318866" y="2289153"/>
                <a:ext cx="353520" cy="430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5ABD69-7258-4F4B-840C-7F381C1B7B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09866" y="2280513"/>
                  <a:ext cx="3711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13B979-ADEF-41FA-83BF-A63561F1A78F}"/>
                    </a:ext>
                  </a:extLst>
                </p14:cNvPr>
                <p14:cNvContentPartPr/>
                <p14:nvPr/>
              </p14:nvContentPartPr>
              <p14:xfrm>
                <a:off x="9684626" y="2727993"/>
                <a:ext cx="212760" cy="192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13B979-ADEF-41FA-83BF-A63561F1A7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75626" y="2718993"/>
                  <a:ext cx="230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A4F7CE-5258-420D-9A7C-B008C8A1B2DC}"/>
                    </a:ext>
                  </a:extLst>
                </p14:cNvPr>
                <p14:cNvContentPartPr/>
                <p14:nvPr/>
              </p14:nvContentPartPr>
              <p14:xfrm>
                <a:off x="5100026" y="2543313"/>
                <a:ext cx="338400" cy="34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A4F7CE-5258-420D-9A7C-B008C8A1B2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91386" y="2534313"/>
                  <a:ext cx="356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5D5F1B-D223-44FE-9EAD-1A0AACCE3D97}"/>
                    </a:ext>
                  </a:extLst>
                </p14:cNvPr>
                <p14:cNvContentPartPr/>
                <p14:nvPr/>
              </p14:nvContentPartPr>
              <p14:xfrm>
                <a:off x="5148986" y="2814753"/>
                <a:ext cx="227880" cy="86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5D5F1B-D223-44FE-9EAD-1A0AACCE3D9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39986" y="2806113"/>
                  <a:ext cx="245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E3869A-E4E9-4633-B004-88F844DEF9E4}"/>
                    </a:ext>
                  </a:extLst>
                </p14:cNvPr>
                <p14:cNvContentPartPr/>
                <p14:nvPr/>
              </p14:nvContentPartPr>
              <p14:xfrm>
                <a:off x="6127106" y="2233353"/>
                <a:ext cx="516600" cy="793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E3869A-E4E9-4633-B004-88F844DEF9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18466" y="2224353"/>
                  <a:ext cx="53424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73D75D-A3E3-4191-B613-5603CF3744AE}"/>
                    </a:ext>
                  </a:extLst>
                </p14:cNvPr>
                <p14:cNvContentPartPr/>
                <p14:nvPr/>
              </p14:nvContentPartPr>
              <p14:xfrm>
                <a:off x="5370026" y="3252873"/>
                <a:ext cx="256320" cy="46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73D75D-A3E3-4191-B613-5603CF3744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61386" y="3244233"/>
                  <a:ext cx="273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D52AAC-7937-4D56-B220-FE3C43602158}"/>
                    </a:ext>
                  </a:extLst>
                </p14:cNvPr>
                <p14:cNvContentPartPr/>
                <p14:nvPr/>
              </p14:nvContentPartPr>
              <p14:xfrm>
                <a:off x="5395226" y="3458073"/>
                <a:ext cx="288720" cy="48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D52AAC-7937-4D56-B220-FE3C436021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86226" y="3449073"/>
                  <a:ext cx="30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7765BD-3201-4DEE-AD10-2B7D5BE779A9}"/>
                    </a:ext>
                  </a:extLst>
                </p14:cNvPr>
                <p14:cNvContentPartPr/>
                <p14:nvPr/>
              </p14:nvContentPartPr>
              <p14:xfrm>
                <a:off x="6298826" y="3107073"/>
                <a:ext cx="307080" cy="507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7765BD-3201-4DEE-AD10-2B7D5BE779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89826" y="3098433"/>
                  <a:ext cx="3247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301E947-AF1E-47CB-9DAA-02D3A1E9D56B}"/>
                    </a:ext>
                  </a:extLst>
                </p14:cNvPr>
                <p14:cNvContentPartPr/>
                <p14:nvPr/>
              </p14:nvContentPartPr>
              <p14:xfrm>
                <a:off x="6345266" y="3260073"/>
                <a:ext cx="232920" cy="297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301E947-AF1E-47CB-9DAA-02D3A1E9D5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36266" y="3251433"/>
                  <a:ext cx="250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AE8DE8B-42D9-4CF9-9E59-7554A01C2734}"/>
                    </a:ext>
                  </a:extLst>
                </p14:cNvPr>
                <p14:cNvContentPartPr/>
                <p14:nvPr/>
              </p14:nvContentPartPr>
              <p14:xfrm>
                <a:off x="6835226" y="3262953"/>
                <a:ext cx="212400" cy="376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AE8DE8B-42D9-4CF9-9E59-7554A01C27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26226" y="3253953"/>
                  <a:ext cx="2300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0643F7-6B09-4A69-8F77-DF3054830F72}"/>
                    </a:ext>
                  </a:extLst>
                </p14:cNvPr>
                <p14:cNvContentPartPr/>
                <p14:nvPr/>
              </p14:nvContentPartPr>
              <p14:xfrm>
                <a:off x="7086866" y="3520353"/>
                <a:ext cx="166320" cy="249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0643F7-6B09-4A69-8F77-DF3054830F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77866" y="3511353"/>
                  <a:ext cx="183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221EA9-957F-4DBF-AA94-B189C99CA59E}"/>
                    </a:ext>
                  </a:extLst>
                </p14:cNvPr>
                <p14:cNvContentPartPr/>
                <p14:nvPr/>
              </p14:nvContentPartPr>
              <p14:xfrm>
                <a:off x="4421426" y="4156473"/>
                <a:ext cx="310680" cy="73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3221EA9-957F-4DBF-AA94-B189C99CA5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2786" y="4147833"/>
                  <a:ext cx="32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746EEF-F322-4F28-9CDE-14ADC5AC9BD9}"/>
                    </a:ext>
                  </a:extLst>
                </p14:cNvPr>
                <p14:cNvContentPartPr/>
                <p14:nvPr/>
              </p14:nvContentPartPr>
              <p14:xfrm>
                <a:off x="4537346" y="4356633"/>
                <a:ext cx="165600" cy="67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746EEF-F322-4F28-9CDE-14ADC5AC9BD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28346" y="4347993"/>
                  <a:ext cx="183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2EB9F5F-EC01-4080-9299-3B38DB241837}"/>
                    </a:ext>
                  </a:extLst>
                </p14:cNvPr>
                <p14:cNvContentPartPr/>
                <p14:nvPr/>
              </p14:nvContentPartPr>
              <p14:xfrm>
                <a:off x="5236826" y="3912753"/>
                <a:ext cx="195120" cy="659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2EB9F5F-EC01-4080-9299-3B38DB2418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28186" y="3904113"/>
                  <a:ext cx="21276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9F6C1B7-DCA7-4572-BFDD-055173F98FE4}"/>
                    </a:ext>
                  </a:extLst>
                </p14:cNvPr>
                <p14:cNvContentPartPr/>
                <p14:nvPr/>
              </p14:nvContentPartPr>
              <p14:xfrm>
                <a:off x="5144306" y="4348353"/>
                <a:ext cx="308520" cy="63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9F6C1B7-DCA7-4572-BFDD-055173F98F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35666" y="4339713"/>
                  <a:ext cx="326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2AFC1B-D7C4-41CB-A46D-9C5A5F4AABEA}"/>
                    </a:ext>
                  </a:extLst>
                </p14:cNvPr>
                <p14:cNvContentPartPr/>
                <p14:nvPr/>
              </p14:nvContentPartPr>
              <p14:xfrm>
                <a:off x="5669546" y="4275273"/>
                <a:ext cx="20160" cy="26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2AFC1B-D7C4-41CB-A46D-9C5A5F4AABE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60906" y="4266273"/>
                  <a:ext cx="37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9A2D2C-8ED3-4418-947D-91A3082FAAE5}"/>
                    </a:ext>
                  </a:extLst>
                </p14:cNvPr>
                <p14:cNvContentPartPr/>
                <p14:nvPr/>
              </p14:nvContentPartPr>
              <p14:xfrm>
                <a:off x="5887346" y="4179873"/>
                <a:ext cx="216000" cy="357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9A2D2C-8ED3-4418-947D-91A3082FAA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78346" y="4171233"/>
                  <a:ext cx="233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1E549D0-1F08-4FCE-9741-34F8EBA69DF5}"/>
                    </a:ext>
                  </a:extLst>
                </p14:cNvPr>
                <p14:cNvContentPartPr/>
                <p14:nvPr/>
              </p14:nvContentPartPr>
              <p14:xfrm>
                <a:off x="6290186" y="4329633"/>
                <a:ext cx="31680" cy="4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1E549D0-1F08-4FCE-9741-34F8EBA69D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81186" y="4320993"/>
                  <a:ext cx="49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074A80-10F8-4E26-8643-C4604B6044BE}"/>
                    </a:ext>
                  </a:extLst>
                </p14:cNvPr>
                <p14:cNvContentPartPr/>
                <p14:nvPr/>
              </p14:nvContentPartPr>
              <p14:xfrm>
                <a:off x="6640106" y="4107513"/>
                <a:ext cx="223920" cy="320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074A80-10F8-4E26-8643-C4604B6044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31106" y="4098873"/>
                  <a:ext cx="241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C56374-50AD-477E-815E-D89D80EB87F5}"/>
                    </a:ext>
                  </a:extLst>
                </p14:cNvPr>
                <p14:cNvContentPartPr/>
                <p14:nvPr/>
              </p14:nvContentPartPr>
              <p14:xfrm>
                <a:off x="6932066" y="4380753"/>
                <a:ext cx="35640" cy="226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C56374-50AD-477E-815E-D89D80EB87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23426" y="4372113"/>
                  <a:ext cx="53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A1F1725-0805-4A82-86DF-4C4B2CE58F68}"/>
                    </a:ext>
                  </a:extLst>
                </p14:cNvPr>
                <p14:cNvContentPartPr/>
                <p14:nvPr/>
              </p14:nvContentPartPr>
              <p14:xfrm>
                <a:off x="7206386" y="4185993"/>
                <a:ext cx="351000" cy="79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A1F1725-0805-4A82-86DF-4C4B2CE58F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7746" y="4176993"/>
                  <a:ext cx="368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13B803-E375-418C-9896-B8E15871166B}"/>
                    </a:ext>
                  </a:extLst>
                </p14:cNvPr>
                <p14:cNvContentPartPr/>
                <p14:nvPr/>
              </p14:nvContentPartPr>
              <p14:xfrm>
                <a:off x="7397546" y="4065753"/>
                <a:ext cx="60840" cy="432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13B803-E375-418C-9896-B8E1587116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88906" y="4056753"/>
                  <a:ext cx="784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B4FB265-76C3-42C7-BB0A-F80E2216D48B}"/>
                    </a:ext>
                  </a:extLst>
                </p14:cNvPr>
                <p14:cNvContentPartPr/>
                <p14:nvPr/>
              </p14:nvContentPartPr>
              <p14:xfrm>
                <a:off x="10002146" y="3852993"/>
                <a:ext cx="305640" cy="457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B4FB265-76C3-42C7-BB0A-F80E2216D4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93146" y="3844353"/>
                  <a:ext cx="323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6048A91-9544-4082-B45D-8084BA050FA8}"/>
                    </a:ext>
                  </a:extLst>
                </p14:cNvPr>
                <p14:cNvContentPartPr/>
                <p14:nvPr/>
              </p14:nvContentPartPr>
              <p14:xfrm>
                <a:off x="10428386" y="4178073"/>
                <a:ext cx="15120" cy="259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6048A91-9544-4082-B45D-8084BA050F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19746" y="4169433"/>
                  <a:ext cx="32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A03BA1-8CE8-49EB-B5AF-7D7B743A0AA2}"/>
                    </a:ext>
                  </a:extLst>
                </p14:cNvPr>
                <p14:cNvContentPartPr/>
                <p14:nvPr/>
              </p14:nvContentPartPr>
              <p14:xfrm>
                <a:off x="4606826" y="5033793"/>
                <a:ext cx="268560" cy="28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A03BA1-8CE8-49EB-B5AF-7D7B743A0A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7826" y="5025153"/>
                  <a:ext cx="286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FAC794-7F91-4148-9F10-865E641F0C98}"/>
                    </a:ext>
                  </a:extLst>
                </p14:cNvPr>
                <p14:cNvContentPartPr/>
                <p14:nvPr/>
              </p14:nvContentPartPr>
              <p14:xfrm>
                <a:off x="4728866" y="5208033"/>
                <a:ext cx="255600" cy="19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FAC794-7F91-4148-9F10-865E641F0C9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20226" y="5199033"/>
                  <a:ext cx="27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8406743-36E1-45B0-B4BD-A2CFAEC22227}"/>
                    </a:ext>
                  </a:extLst>
                </p14:cNvPr>
                <p14:cNvContentPartPr/>
                <p14:nvPr/>
              </p14:nvContentPartPr>
              <p14:xfrm>
                <a:off x="5513306" y="4740033"/>
                <a:ext cx="212760" cy="755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8406743-36E1-45B0-B4BD-A2CFAEC2222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04666" y="4731393"/>
                  <a:ext cx="23040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773283-45E2-4032-A5FF-D0835F1002FA}"/>
                    </a:ext>
                  </a:extLst>
                </p14:cNvPr>
                <p14:cNvContentPartPr/>
                <p14:nvPr/>
              </p14:nvContentPartPr>
              <p14:xfrm>
                <a:off x="5413226" y="5244393"/>
                <a:ext cx="325080" cy="88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773283-45E2-4032-A5FF-D0835F1002F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04586" y="5235393"/>
                  <a:ext cx="342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798BC9-5A29-414B-B098-2D2D5F2E90D0}"/>
                    </a:ext>
                  </a:extLst>
                </p14:cNvPr>
                <p14:cNvContentPartPr/>
                <p14:nvPr/>
              </p14:nvContentPartPr>
              <p14:xfrm>
                <a:off x="5963306" y="5148633"/>
                <a:ext cx="61920" cy="14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798BC9-5A29-414B-B098-2D2D5F2E90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54666" y="5139633"/>
                  <a:ext cx="79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089BB1-E3AA-4BC0-AD21-C5CDC4602219}"/>
                    </a:ext>
                  </a:extLst>
                </p14:cNvPr>
                <p14:cNvContentPartPr/>
                <p14:nvPr/>
              </p14:nvContentPartPr>
              <p14:xfrm>
                <a:off x="6280826" y="4830753"/>
                <a:ext cx="295560" cy="543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089BB1-E3AA-4BC0-AD21-C5CDC46022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72186" y="4822113"/>
                  <a:ext cx="31320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D05524-36D0-4A08-A6BD-A2755D7DA7B9}"/>
                    </a:ext>
                  </a:extLst>
                </p14:cNvPr>
                <p14:cNvContentPartPr/>
                <p14:nvPr/>
              </p14:nvContentPartPr>
              <p14:xfrm>
                <a:off x="6351746" y="4937313"/>
                <a:ext cx="131400" cy="426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D05524-36D0-4A08-A6BD-A2755D7DA7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43106" y="4928313"/>
                  <a:ext cx="149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8769FDD-CE40-410A-B2A7-DD7A5453931E}"/>
                    </a:ext>
                  </a:extLst>
                </p14:cNvPr>
                <p14:cNvContentPartPr/>
                <p14:nvPr/>
              </p14:nvContentPartPr>
              <p14:xfrm>
                <a:off x="6781946" y="4993473"/>
                <a:ext cx="212760" cy="351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8769FDD-CE40-410A-B2A7-DD7A545393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72946" y="4984833"/>
                  <a:ext cx="230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0F40813-E1DD-418E-9B9A-BE5D343C0417}"/>
                    </a:ext>
                  </a:extLst>
                </p14:cNvPr>
                <p14:cNvContentPartPr/>
                <p14:nvPr/>
              </p14:nvContentPartPr>
              <p14:xfrm>
                <a:off x="7073546" y="5306673"/>
                <a:ext cx="151560" cy="126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0F40813-E1DD-418E-9B9A-BE5D343C04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64906" y="5297673"/>
                  <a:ext cx="169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77CF42-BD17-428B-9816-B5201F12C03E}"/>
                    </a:ext>
                  </a:extLst>
                </p14:cNvPr>
                <p14:cNvContentPartPr/>
                <p14:nvPr/>
              </p14:nvContentPartPr>
              <p14:xfrm>
                <a:off x="7540826" y="5017953"/>
                <a:ext cx="373680" cy="47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77CF42-BD17-428B-9816-B5201F12C03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31826" y="5008953"/>
                  <a:ext cx="391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909811-B969-4DD5-99C2-BF4F0C5D492D}"/>
                    </a:ext>
                  </a:extLst>
                </p14:cNvPr>
                <p14:cNvContentPartPr/>
                <p14:nvPr/>
              </p14:nvContentPartPr>
              <p14:xfrm>
                <a:off x="7764746" y="4902753"/>
                <a:ext cx="25560" cy="409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909811-B969-4DD5-99C2-BF4F0C5D49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55746" y="4893753"/>
                  <a:ext cx="4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31E17F-5C27-411B-84D1-AC5521AE8FB3}"/>
                    </a:ext>
                  </a:extLst>
                </p14:cNvPr>
                <p14:cNvContentPartPr/>
                <p14:nvPr/>
              </p14:nvContentPartPr>
              <p14:xfrm>
                <a:off x="8023946" y="3647073"/>
                <a:ext cx="253800" cy="638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31E17F-5C27-411B-84D1-AC5521AE8F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15306" y="3638433"/>
                  <a:ext cx="2714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E009D4-1A3B-401A-B655-935B0D0CF341}"/>
                    </a:ext>
                  </a:extLst>
                </p14:cNvPr>
                <p14:cNvContentPartPr/>
                <p14:nvPr/>
              </p14:nvContentPartPr>
              <p14:xfrm>
                <a:off x="8427506" y="4007073"/>
                <a:ext cx="127800" cy="378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E009D4-1A3B-401A-B655-935B0D0CF34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18866" y="3998073"/>
                  <a:ext cx="145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BE4192-62E2-453C-9942-0195FD7FF420}"/>
                    </a:ext>
                  </a:extLst>
                </p14:cNvPr>
                <p14:cNvContentPartPr/>
                <p14:nvPr/>
              </p14:nvContentPartPr>
              <p14:xfrm>
                <a:off x="8650346" y="4314153"/>
                <a:ext cx="57600" cy="205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BE4192-62E2-453C-9942-0195FD7FF4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41346" y="4305513"/>
                  <a:ext cx="75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8382ED3-F23B-446F-A740-FA770118F7FA}"/>
                    </a:ext>
                  </a:extLst>
                </p14:cNvPr>
                <p14:cNvContentPartPr/>
                <p14:nvPr/>
              </p14:nvContentPartPr>
              <p14:xfrm>
                <a:off x="8959946" y="3804393"/>
                <a:ext cx="177120" cy="583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8382ED3-F23B-446F-A740-FA770118F7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51306" y="3795393"/>
                  <a:ext cx="1947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014B8A-6F3B-483D-8CE8-FE0378E5E414}"/>
                    </a:ext>
                  </a:extLst>
                </p14:cNvPr>
                <p14:cNvContentPartPr/>
                <p14:nvPr/>
              </p14:nvContentPartPr>
              <p14:xfrm>
                <a:off x="8811626" y="4178793"/>
                <a:ext cx="255960" cy="55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014B8A-6F3B-483D-8CE8-FE0378E5E4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02986" y="4169793"/>
                  <a:ext cx="27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C21AD3-1A62-413E-B142-18F7DACC9EEF}"/>
                    </a:ext>
                  </a:extLst>
                </p14:cNvPr>
                <p14:cNvContentPartPr/>
                <p14:nvPr/>
              </p14:nvContentPartPr>
              <p14:xfrm>
                <a:off x="9290066" y="3790353"/>
                <a:ext cx="257400" cy="650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C21AD3-1A62-413E-B142-18F7DACC9EE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81066" y="3781713"/>
                  <a:ext cx="275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CBE613-49E6-4753-BE31-A9159F6ED6E0}"/>
                    </a:ext>
                  </a:extLst>
                </p14:cNvPr>
                <p14:cNvContentPartPr/>
                <p14:nvPr/>
              </p14:nvContentPartPr>
              <p14:xfrm>
                <a:off x="9666986" y="4149993"/>
                <a:ext cx="60480" cy="7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CBE613-49E6-4753-BE31-A9159F6ED6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57986" y="4141353"/>
                  <a:ext cx="78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87F32A-5492-4A49-8E97-F8FB7FE0A985}"/>
                    </a:ext>
                  </a:extLst>
                </p14:cNvPr>
                <p14:cNvContentPartPr/>
                <p14:nvPr/>
              </p14:nvContentPartPr>
              <p14:xfrm>
                <a:off x="8336426" y="4540233"/>
                <a:ext cx="865800" cy="140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87F32A-5492-4A49-8E97-F8FB7FE0A9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27786" y="4531233"/>
                  <a:ext cx="883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C7164D-3303-48FB-8487-89C9FC7E3953}"/>
                    </a:ext>
                  </a:extLst>
                </p14:cNvPr>
                <p14:cNvContentPartPr/>
                <p14:nvPr/>
              </p14:nvContentPartPr>
              <p14:xfrm>
                <a:off x="8264786" y="4784313"/>
                <a:ext cx="236880" cy="580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C7164D-3303-48FB-8487-89C9FC7E39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56146" y="4775673"/>
                  <a:ext cx="25452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C9BF553-699C-479F-8CF8-600F7E514BFE}"/>
                    </a:ext>
                  </a:extLst>
                </p14:cNvPr>
                <p14:cNvContentPartPr/>
                <p14:nvPr/>
              </p14:nvContentPartPr>
              <p14:xfrm>
                <a:off x="8600666" y="4858473"/>
                <a:ext cx="333720" cy="504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C9BF553-699C-479F-8CF8-600F7E514B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91666" y="4849833"/>
                  <a:ext cx="3513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B686BDB-1040-41B0-A888-89F60AADBCA7}"/>
                    </a:ext>
                  </a:extLst>
                </p14:cNvPr>
                <p14:cNvContentPartPr/>
                <p14:nvPr/>
              </p14:nvContentPartPr>
              <p14:xfrm>
                <a:off x="8706866" y="5035593"/>
                <a:ext cx="151200" cy="211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B686BDB-1040-41B0-A888-89F60AADBCA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97866" y="5026593"/>
                  <a:ext cx="168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A23138-0802-40C8-9479-EA734BA5DBC8}"/>
                    </a:ext>
                  </a:extLst>
                </p14:cNvPr>
                <p14:cNvContentPartPr/>
                <p14:nvPr/>
              </p14:nvContentPartPr>
              <p14:xfrm>
                <a:off x="9055346" y="5058273"/>
                <a:ext cx="199800" cy="19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A23138-0802-40C8-9479-EA734BA5DBC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46346" y="5049273"/>
                  <a:ext cx="21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84BE344-0D7E-4469-8F80-26F8F90D86D5}"/>
                    </a:ext>
                  </a:extLst>
                </p14:cNvPr>
                <p14:cNvContentPartPr/>
                <p14:nvPr/>
              </p14:nvContentPartPr>
              <p14:xfrm>
                <a:off x="9234986" y="4984473"/>
                <a:ext cx="255240" cy="258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84BE344-0D7E-4469-8F80-26F8F90D86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26346" y="4975473"/>
                  <a:ext cx="272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5F2780C-1556-4998-A293-69080570306D}"/>
                    </a:ext>
                  </a:extLst>
                </p14:cNvPr>
                <p14:cNvContentPartPr/>
                <p14:nvPr/>
              </p14:nvContentPartPr>
              <p14:xfrm>
                <a:off x="9701186" y="4599273"/>
                <a:ext cx="98640" cy="714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5F2780C-1556-4998-A293-6908057030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92186" y="4590273"/>
                  <a:ext cx="11628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F87325-46B6-41E6-AF65-813D096416BE}"/>
                    </a:ext>
                  </a:extLst>
                </p14:cNvPr>
                <p14:cNvContentPartPr/>
                <p14:nvPr/>
              </p14:nvContentPartPr>
              <p14:xfrm>
                <a:off x="10044986" y="4898433"/>
                <a:ext cx="207720" cy="320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F87325-46B6-41E6-AF65-813D096416B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36346" y="4889433"/>
                  <a:ext cx="225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711D5B-5B93-465D-890D-474AE3CC7031}"/>
                    </a:ext>
                  </a:extLst>
                </p14:cNvPr>
                <p14:cNvContentPartPr/>
                <p14:nvPr/>
              </p14:nvContentPartPr>
              <p14:xfrm>
                <a:off x="10367186" y="5186433"/>
                <a:ext cx="30600" cy="221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711D5B-5B93-465D-890D-474AE3CC70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58546" y="5177793"/>
                  <a:ext cx="48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B3909C-8E49-42CC-82D2-674A8255E709}"/>
                    </a:ext>
                  </a:extLst>
                </p14:cNvPr>
                <p14:cNvContentPartPr/>
                <p14:nvPr/>
              </p14:nvContentPartPr>
              <p14:xfrm>
                <a:off x="4846946" y="5860353"/>
                <a:ext cx="289080" cy="56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B3909C-8E49-42CC-82D2-674A8255E7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37946" y="5851713"/>
                  <a:ext cx="30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73B0E8-00F9-44E3-AE2B-DA52C95D945D}"/>
                    </a:ext>
                  </a:extLst>
                </p14:cNvPr>
                <p14:cNvContentPartPr/>
                <p14:nvPr/>
              </p14:nvContentPartPr>
              <p14:xfrm>
                <a:off x="4933346" y="6053673"/>
                <a:ext cx="229680" cy="92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73B0E8-00F9-44E3-AE2B-DA52C95D94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24706" y="6045033"/>
                  <a:ext cx="247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C4B46F-2306-46B0-90E8-4AB75472EB11}"/>
                    </a:ext>
                  </a:extLst>
                </p14:cNvPr>
                <p14:cNvContentPartPr/>
                <p14:nvPr/>
              </p14:nvContentPartPr>
              <p14:xfrm>
                <a:off x="5749106" y="5562273"/>
                <a:ext cx="464400" cy="479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C4B46F-2306-46B0-90E8-4AB75472EB1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40106" y="5553273"/>
                  <a:ext cx="4820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E154E35-A2D2-4D4E-BC7F-2498235FC05C}"/>
                    </a:ext>
                  </a:extLst>
                </p14:cNvPr>
                <p14:cNvContentPartPr/>
                <p14:nvPr/>
              </p14:nvContentPartPr>
              <p14:xfrm>
                <a:off x="6010106" y="5653353"/>
                <a:ext cx="81000" cy="333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E154E35-A2D2-4D4E-BC7F-2498235FC05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01106" y="5644713"/>
                  <a:ext cx="986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6553A22-EC59-4F40-AB5E-58DDC11DCEF4}"/>
                    </a:ext>
                  </a:extLst>
                </p14:cNvPr>
                <p14:cNvContentPartPr/>
                <p14:nvPr/>
              </p14:nvContentPartPr>
              <p14:xfrm>
                <a:off x="6453266" y="5721033"/>
                <a:ext cx="206280" cy="262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6553A22-EC59-4F40-AB5E-58DDC11DCEF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44266" y="5712033"/>
                  <a:ext cx="223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343725F-64A1-4408-A790-9217958FF87C}"/>
                    </a:ext>
                  </a:extLst>
                </p14:cNvPr>
                <p14:cNvContentPartPr/>
                <p14:nvPr/>
              </p14:nvContentPartPr>
              <p14:xfrm>
                <a:off x="6752066" y="5918313"/>
                <a:ext cx="56520" cy="131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343725F-64A1-4408-A790-9217958FF8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43066" y="5909313"/>
                  <a:ext cx="74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4BA0E6-4D84-4BD8-A3CD-7459F6C076AE}"/>
                    </a:ext>
                  </a:extLst>
                </p14:cNvPr>
                <p14:cNvContentPartPr/>
                <p14:nvPr/>
              </p14:nvContentPartPr>
              <p14:xfrm>
                <a:off x="7032866" y="5838393"/>
                <a:ext cx="193680" cy="13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4BA0E6-4D84-4BD8-A3CD-7459F6C076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24226" y="5829393"/>
                  <a:ext cx="21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958EC86-F0D4-4458-99FC-DF5C6D97DF60}"/>
                    </a:ext>
                  </a:extLst>
                </p14:cNvPr>
                <p14:cNvContentPartPr/>
                <p14:nvPr/>
              </p14:nvContentPartPr>
              <p14:xfrm>
                <a:off x="7199906" y="5734713"/>
                <a:ext cx="38880" cy="257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958EC86-F0D4-4458-99FC-DF5C6D97DF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90906" y="5726073"/>
                  <a:ext cx="56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1B3CDF9-3C0A-4B8B-9E4F-AACAD9138B25}"/>
                    </a:ext>
                  </a:extLst>
                </p14:cNvPr>
                <p14:cNvContentPartPr/>
                <p14:nvPr/>
              </p14:nvContentPartPr>
              <p14:xfrm>
                <a:off x="7578986" y="5525913"/>
                <a:ext cx="145800" cy="503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1B3CDF9-3C0A-4B8B-9E4F-AACAD9138B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70346" y="5517273"/>
                  <a:ext cx="163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6A971F9-88CF-452D-9198-F52F257D649A}"/>
                    </a:ext>
                  </a:extLst>
                </p14:cNvPr>
                <p14:cNvContentPartPr/>
                <p14:nvPr/>
              </p14:nvContentPartPr>
              <p14:xfrm>
                <a:off x="7866266" y="5664153"/>
                <a:ext cx="284760" cy="331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6A971F9-88CF-452D-9198-F52F257D64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57266" y="5655153"/>
                  <a:ext cx="302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CA4A01-F3FF-4A5B-98BC-48BBB7A70D9B}"/>
                    </a:ext>
                  </a:extLst>
                </p14:cNvPr>
                <p14:cNvContentPartPr/>
                <p14:nvPr/>
              </p14:nvContentPartPr>
              <p14:xfrm>
                <a:off x="7933946" y="5707353"/>
                <a:ext cx="489240" cy="295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CA4A01-F3FF-4A5B-98BC-48BBB7A70D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24946" y="5698353"/>
                  <a:ext cx="506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211361-A950-4C42-8209-618A32BE675D}"/>
                    </a:ext>
                  </a:extLst>
                </p14:cNvPr>
                <p14:cNvContentPartPr/>
                <p14:nvPr/>
              </p14:nvContentPartPr>
              <p14:xfrm>
                <a:off x="8472866" y="5675673"/>
                <a:ext cx="199800" cy="289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211361-A950-4C42-8209-618A32BE675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63866" y="5667033"/>
                  <a:ext cx="217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8A4AB7-EE69-41BC-AA5D-E25BEC2AE2C2}"/>
                    </a:ext>
                  </a:extLst>
                </p14:cNvPr>
                <p14:cNvContentPartPr/>
                <p14:nvPr/>
              </p14:nvContentPartPr>
              <p14:xfrm>
                <a:off x="8722346" y="5580993"/>
                <a:ext cx="119880" cy="549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8A4AB7-EE69-41BC-AA5D-E25BEC2AE2C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13706" y="5572353"/>
                  <a:ext cx="1375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41E8C1-55F3-4A55-9410-C3CDE2C11239}"/>
                    </a:ext>
                  </a:extLst>
                </p14:cNvPr>
                <p14:cNvContentPartPr/>
                <p14:nvPr/>
              </p14:nvContentPartPr>
              <p14:xfrm>
                <a:off x="8986946" y="5679633"/>
                <a:ext cx="267840" cy="262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41E8C1-55F3-4A55-9410-C3CDE2C1123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77946" y="5670993"/>
                  <a:ext cx="285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AE18A32-9E05-487B-8AE3-08B9F13A2ED7}"/>
                    </a:ext>
                  </a:extLst>
                </p14:cNvPr>
                <p14:cNvContentPartPr/>
                <p14:nvPr/>
              </p14:nvContentPartPr>
              <p14:xfrm>
                <a:off x="9316346" y="5756313"/>
                <a:ext cx="21960" cy="294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AE18A32-9E05-487B-8AE3-08B9F13A2E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07706" y="5747313"/>
                  <a:ext cx="39600" cy="31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D69BEC3-32EB-4B89-91B1-A61493E3E1AF}"/>
                  </a:ext>
                </a:extLst>
              </p14:cNvPr>
              <p14:cNvContentPartPr/>
              <p14:nvPr/>
            </p14:nvContentPartPr>
            <p14:xfrm>
              <a:off x="5048546" y="6417993"/>
              <a:ext cx="154800" cy="410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D69BEC3-32EB-4B89-91B1-A61493E3E1A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039906" y="6409353"/>
                <a:ext cx="172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C17CF36-470F-4093-9370-5D9541A33D1B}"/>
                  </a:ext>
                </a:extLst>
              </p14:cNvPr>
              <p14:cNvContentPartPr/>
              <p14:nvPr/>
            </p14:nvContentPartPr>
            <p14:xfrm>
              <a:off x="5073386" y="6612033"/>
              <a:ext cx="145440" cy="201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C17CF36-470F-4093-9370-5D9541A33D1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064386" y="6603033"/>
                <a:ext cx="1630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7D7C077-3908-413D-ABDD-036911B26155}"/>
              </a:ext>
            </a:extLst>
          </p:cNvPr>
          <p:cNvGrpSpPr/>
          <p:nvPr/>
        </p:nvGrpSpPr>
        <p:grpSpPr>
          <a:xfrm>
            <a:off x="5675306" y="6174633"/>
            <a:ext cx="528120" cy="541440"/>
            <a:chOff x="5675306" y="6174633"/>
            <a:chExt cx="52812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E6981B0-4394-4DC3-B752-52C07F1234CC}"/>
                    </a:ext>
                  </a:extLst>
                </p14:cNvPr>
                <p14:cNvContentPartPr/>
                <p14:nvPr/>
              </p14:nvContentPartPr>
              <p14:xfrm>
                <a:off x="5675306" y="6174633"/>
                <a:ext cx="167400" cy="541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E6981B0-4394-4DC3-B752-52C07F1234C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66306" y="6165633"/>
                  <a:ext cx="1850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B20691-DD2F-4AF0-8DD5-8F2847A5A03C}"/>
                    </a:ext>
                  </a:extLst>
                </p14:cNvPr>
                <p14:cNvContentPartPr/>
                <p14:nvPr/>
              </p14:nvContentPartPr>
              <p14:xfrm>
                <a:off x="5905346" y="6352113"/>
                <a:ext cx="298080" cy="336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B20691-DD2F-4AF0-8DD5-8F2847A5A0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96706" y="6343473"/>
                  <a:ext cx="31572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2D5AE6E-41C4-407A-BAB2-6BE01375D13F}"/>
              </a:ext>
            </a:extLst>
          </p:cNvPr>
          <p:cNvGrpSpPr/>
          <p:nvPr/>
        </p:nvGrpSpPr>
        <p:grpSpPr>
          <a:xfrm>
            <a:off x="6452186" y="6242673"/>
            <a:ext cx="1694160" cy="540000"/>
            <a:chOff x="6452186" y="6242673"/>
            <a:chExt cx="169416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B216C9-C1AE-419C-BC03-16684CF318AB}"/>
                    </a:ext>
                  </a:extLst>
                </p14:cNvPr>
                <p14:cNvContentPartPr/>
                <p14:nvPr/>
              </p14:nvContentPartPr>
              <p14:xfrm>
                <a:off x="6452186" y="6242673"/>
                <a:ext cx="333000" cy="424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B216C9-C1AE-419C-BC03-16684CF318A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43186" y="6233673"/>
                  <a:ext cx="3506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D57CF0-87B3-48CB-9C11-81BC576D65AA}"/>
                    </a:ext>
                  </a:extLst>
                </p14:cNvPr>
                <p14:cNvContentPartPr/>
                <p14:nvPr/>
              </p14:nvContentPartPr>
              <p14:xfrm>
                <a:off x="6548666" y="6281553"/>
                <a:ext cx="101160" cy="297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D57CF0-87B3-48CB-9C11-81BC576D65A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39666" y="6272553"/>
                  <a:ext cx="118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B5728C5-5359-4A0E-9938-30EFCA65839D}"/>
                    </a:ext>
                  </a:extLst>
                </p14:cNvPr>
                <p14:cNvContentPartPr/>
                <p14:nvPr/>
              </p14:nvContentPartPr>
              <p14:xfrm>
                <a:off x="6933866" y="6444993"/>
                <a:ext cx="180720" cy="10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B5728C5-5359-4A0E-9938-30EFCA65839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24866" y="6436353"/>
                  <a:ext cx="19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F46A225-97C1-48B6-857E-00FC72E58D36}"/>
                    </a:ext>
                  </a:extLst>
                </p14:cNvPr>
                <p14:cNvContentPartPr/>
                <p14:nvPr/>
              </p14:nvContentPartPr>
              <p14:xfrm>
                <a:off x="7179386" y="6310713"/>
                <a:ext cx="198360" cy="239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F46A225-97C1-48B6-857E-00FC72E58D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70746" y="6301713"/>
                  <a:ext cx="216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F101366-FDD1-41FA-8BDF-0AC310DAF033}"/>
                    </a:ext>
                  </a:extLst>
                </p14:cNvPr>
                <p14:cNvContentPartPr/>
                <p14:nvPr/>
              </p14:nvContentPartPr>
              <p14:xfrm>
                <a:off x="7527146" y="6273633"/>
                <a:ext cx="77400" cy="362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F101366-FDD1-41FA-8BDF-0AC310DAF0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18506" y="6264993"/>
                  <a:ext cx="95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E9EE26F-3774-4379-ACE9-8A1B301D78D2}"/>
                    </a:ext>
                  </a:extLst>
                </p14:cNvPr>
                <p14:cNvContentPartPr/>
                <p14:nvPr/>
              </p14:nvContentPartPr>
              <p14:xfrm>
                <a:off x="7791746" y="6345993"/>
                <a:ext cx="207000" cy="284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E9EE26F-3774-4379-ACE9-8A1B301D78D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82746" y="6336993"/>
                  <a:ext cx="224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41BAE8-09FA-40AA-997E-2A70CA289794}"/>
                    </a:ext>
                  </a:extLst>
                </p14:cNvPr>
                <p14:cNvContentPartPr/>
                <p14:nvPr/>
              </p14:nvContentPartPr>
              <p14:xfrm>
                <a:off x="8126186" y="6592233"/>
                <a:ext cx="20160" cy="190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41BAE8-09FA-40AA-997E-2A70CA28979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17546" y="6583233"/>
                  <a:ext cx="3780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65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8D13-8132-433F-B58C-E7C0F150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theory for </a:t>
            </a:r>
            <a:r>
              <a:rPr lang="en-US" dirty="0" err="1"/>
              <a:t>sl</a:t>
            </a:r>
            <a:r>
              <a:rPr lang="en-US" dirty="0"/>
              <a:t>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B82F3-652A-4408-A220-C68FF79D1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this means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form a submodule, thus they form a basis for module (by assumption of irreducibility) of dimension n.</a:t>
                </a:r>
              </a:p>
              <a:p>
                <a:r>
                  <a:rPr lang="en-US" dirty="0"/>
                  <a:t>Finally, we can show that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−1: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B82F3-652A-4408-A220-C68FF79D1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43EEEE9-0A49-4D5C-B286-164785BCC076}"/>
              </a:ext>
            </a:extLst>
          </p:cNvPr>
          <p:cNvGrpSpPr/>
          <p:nvPr/>
        </p:nvGrpSpPr>
        <p:grpSpPr>
          <a:xfrm>
            <a:off x="849506" y="3548433"/>
            <a:ext cx="9079560" cy="2027520"/>
            <a:chOff x="849506" y="3548433"/>
            <a:chExt cx="9079560" cy="20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3EDF3-9368-4067-8EE9-ECE6D8CF9631}"/>
                    </a:ext>
                  </a:extLst>
                </p14:cNvPr>
                <p14:cNvContentPartPr/>
                <p14:nvPr/>
              </p14:nvContentPartPr>
              <p14:xfrm>
                <a:off x="6761786" y="3576873"/>
                <a:ext cx="262080" cy="627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3EDF3-9368-4067-8EE9-ECE6D8CF96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53146" y="3568233"/>
                  <a:ext cx="2797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66370B-B5D5-446A-AC89-471F3AC18DBE}"/>
                    </a:ext>
                  </a:extLst>
                </p14:cNvPr>
                <p14:cNvContentPartPr/>
                <p14:nvPr/>
              </p14:nvContentPartPr>
              <p14:xfrm>
                <a:off x="7051226" y="3790713"/>
                <a:ext cx="240840" cy="389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66370B-B5D5-446A-AC89-471F3AC18D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42226" y="3781713"/>
                  <a:ext cx="2584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B2BAED-1625-4B87-8980-EF57299D9897}"/>
                    </a:ext>
                  </a:extLst>
                </p14:cNvPr>
                <p14:cNvContentPartPr/>
                <p14:nvPr/>
              </p14:nvContentPartPr>
              <p14:xfrm>
                <a:off x="7418786" y="4040553"/>
                <a:ext cx="48240" cy="190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B2BAED-1625-4B87-8980-EF57299D98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9786" y="4031553"/>
                  <a:ext cx="65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E4FE98-919D-4ADE-AC28-887A7BAEE479}"/>
                    </a:ext>
                  </a:extLst>
                </p14:cNvPr>
                <p14:cNvContentPartPr/>
                <p14:nvPr/>
              </p14:nvContentPartPr>
              <p14:xfrm>
                <a:off x="7701746" y="3584433"/>
                <a:ext cx="227880" cy="652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E4FE98-919D-4ADE-AC28-887A7BAEE4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3106" y="3575793"/>
                  <a:ext cx="2455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D83A32-ECAA-4B8E-A264-93BFFA1817D3}"/>
                    </a:ext>
                  </a:extLst>
                </p14:cNvPr>
                <p14:cNvContentPartPr/>
                <p14:nvPr/>
              </p14:nvContentPartPr>
              <p14:xfrm>
                <a:off x="7582946" y="4002393"/>
                <a:ext cx="303480" cy="58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D83A32-ECAA-4B8E-A264-93BFFA1817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73946" y="3993393"/>
                  <a:ext cx="321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382880-B6A5-435D-8667-D584C56DE343}"/>
                    </a:ext>
                  </a:extLst>
                </p14:cNvPr>
                <p14:cNvContentPartPr/>
                <p14:nvPr/>
              </p14:nvContentPartPr>
              <p14:xfrm>
                <a:off x="8076146" y="3679113"/>
                <a:ext cx="220680" cy="537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382880-B6A5-435D-8667-D584C56DE3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67146" y="3670113"/>
                  <a:ext cx="2383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C242F6-4EA1-4FC3-8385-45DAFCE61CA0}"/>
                    </a:ext>
                  </a:extLst>
                </p14:cNvPr>
                <p14:cNvContentPartPr/>
                <p14:nvPr/>
              </p14:nvContentPartPr>
              <p14:xfrm>
                <a:off x="8440826" y="3900513"/>
                <a:ext cx="50400" cy="10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C242F6-4EA1-4FC3-8385-45DAFCE61C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32186" y="3891513"/>
                  <a:ext cx="68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E6AACA-9C2C-4857-A5BB-599A619ABAB6}"/>
                    </a:ext>
                  </a:extLst>
                </p14:cNvPr>
                <p14:cNvContentPartPr/>
                <p14:nvPr/>
              </p14:nvContentPartPr>
              <p14:xfrm>
                <a:off x="8836466" y="3773073"/>
                <a:ext cx="184320" cy="337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E6AACA-9C2C-4857-A5BB-599A619ABA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27826" y="3764433"/>
                  <a:ext cx="201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839596-B4F7-4ED2-BE27-50BFB366615A}"/>
                    </a:ext>
                  </a:extLst>
                </p14:cNvPr>
                <p14:cNvContentPartPr/>
                <p14:nvPr/>
              </p14:nvContentPartPr>
              <p14:xfrm>
                <a:off x="9014666" y="4248273"/>
                <a:ext cx="225360" cy="111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839596-B4F7-4ED2-BE27-50BFB366615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05666" y="4239273"/>
                  <a:ext cx="243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2D4641-FDC3-4EF4-BE24-6495895C0649}"/>
                    </a:ext>
                  </a:extLst>
                </p14:cNvPr>
                <p14:cNvContentPartPr/>
                <p14:nvPr/>
              </p14:nvContentPartPr>
              <p14:xfrm>
                <a:off x="9406706" y="4116873"/>
                <a:ext cx="208080" cy="567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2D4641-FDC3-4EF4-BE24-6495895C06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98066" y="4108233"/>
                  <a:ext cx="2257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83DF3C4-913A-4A63-B1EC-5135E5D17D8A}"/>
                    </a:ext>
                  </a:extLst>
                </p14:cNvPr>
                <p14:cNvContentPartPr/>
                <p14:nvPr/>
              </p14:nvContentPartPr>
              <p14:xfrm>
                <a:off x="849506" y="3787473"/>
                <a:ext cx="372960" cy="640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83DF3C4-913A-4A63-B1EC-5135E5D17D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0866" y="3778833"/>
                  <a:ext cx="3906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80AFF5-E5CC-4B8E-B333-568DB039E2F9}"/>
                    </a:ext>
                  </a:extLst>
                </p14:cNvPr>
                <p14:cNvContentPartPr/>
                <p14:nvPr/>
              </p14:nvContentPartPr>
              <p14:xfrm>
                <a:off x="1403906" y="4058553"/>
                <a:ext cx="55440" cy="49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80AFF5-E5CC-4B8E-B333-568DB039E2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95266" y="4049913"/>
                  <a:ext cx="73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D71FC0-248F-474A-9701-EA04A7CDFC17}"/>
                    </a:ext>
                  </a:extLst>
                </p14:cNvPr>
                <p14:cNvContentPartPr/>
                <p14:nvPr/>
              </p14:nvContentPartPr>
              <p14:xfrm>
                <a:off x="1710266" y="3548433"/>
                <a:ext cx="302760" cy="948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D71FC0-248F-474A-9701-EA04A7CDFC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01266" y="3539793"/>
                  <a:ext cx="32040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894CC3-D014-4FC2-9D83-1D9B656D32DF}"/>
                    </a:ext>
                  </a:extLst>
                </p14:cNvPr>
                <p14:cNvContentPartPr/>
                <p14:nvPr/>
              </p14:nvContentPartPr>
              <p14:xfrm>
                <a:off x="1614866" y="4018233"/>
                <a:ext cx="293400" cy="6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894CC3-D014-4FC2-9D83-1D9B656D32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06226" y="4009593"/>
                  <a:ext cx="311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C67009-6ED3-4FF2-B117-CD43352A616F}"/>
                    </a:ext>
                  </a:extLst>
                </p14:cNvPr>
                <p14:cNvContentPartPr/>
                <p14:nvPr/>
              </p14:nvContentPartPr>
              <p14:xfrm>
                <a:off x="2123546" y="4043793"/>
                <a:ext cx="21960" cy="79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C67009-6ED3-4FF2-B117-CD43352A61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14906" y="4034793"/>
                  <a:ext cx="39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22B768-2BB8-461D-98D6-F433E53BA704}"/>
                    </a:ext>
                  </a:extLst>
                </p14:cNvPr>
                <p14:cNvContentPartPr/>
                <p14:nvPr/>
              </p14:nvContentPartPr>
              <p14:xfrm>
                <a:off x="2491106" y="3927513"/>
                <a:ext cx="213480" cy="38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22B768-2BB8-461D-98D6-F433E53BA7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82466" y="3918873"/>
                  <a:ext cx="231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2A1F6E-8278-41D6-AB28-F0B1666CD7AB}"/>
                    </a:ext>
                  </a:extLst>
                </p14:cNvPr>
                <p14:cNvContentPartPr/>
                <p14:nvPr/>
              </p14:nvContentPartPr>
              <p14:xfrm>
                <a:off x="2693786" y="4350873"/>
                <a:ext cx="227880" cy="262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2A1F6E-8278-41D6-AB28-F0B1666CD7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85146" y="4342233"/>
                  <a:ext cx="245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7F970C-4E86-4A9C-AE8F-185826B4F661}"/>
                    </a:ext>
                  </a:extLst>
                </p14:cNvPr>
                <p14:cNvContentPartPr/>
                <p14:nvPr/>
              </p14:nvContentPartPr>
              <p14:xfrm>
                <a:off x="3069626" y="4299753"/>
                <a:ext cx="158400" cy="2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7F970C-4E86-4A9C-AE8F-185826B4F6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60986" y="4291113"/>
                  <a:ext cx="176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CC9673-37FD-422B-B005-ED5E335F6D2D}"/>
                    </a:ext>
                  </a:extLst>
                </p14:cNvPr>
                <p14:cNvContentPartPr/>
                <p14:nvPr/>
              </p14:nvContentPartPr>
              <p14:xfrm>
                <a:off x="3307226" y="4210473"/>
                <a:ext cx="16920" cy="330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CC9673-37FD-422B-B005-ED5E335F6D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98586" y="4201833"/>
                  <a:ext cx="345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59EB6A-033D-48EB-A63B-3186E2D9210F}"/>
                    </a:ext>
                  </a:extLst>
                </p14:cNvPr>
                <p14:cNvContentPartPr/>
                <p14:nvPr/>
              </p14:nvContentPartPr>
              <p14:xfrm>
                <a:off x="3544826" y="4084473"/>
                <a:ext cx="236160" cy="56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59EB6A-033D-48EB-A63B-3186E2D921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35826" y="4075473"/>
                  <a:ext cx="253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27417D-967E-445F-8632-94A242F7B7B0}"/>
                    </a:ext>
                  </a:extLst>
                </p14:cNvPr>
                <p14:cNvContentPartPr/>
                <p14:nvPr/>
              </p14:nvContentPartPr>
              <p14:xfrm>
                <a:off x="4086626" y="3555633"/>
                <a:ext cx="303120" cy="650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27417D-967E-445F-8632-94A242F7B7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77626" y="3546633"/>
                  <a:ext cx="32076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740ED5-F03D-4D93-8C4C-AF473FA73450}"/>
                    </a:ext>
                  </a:extLst>
                </p14:cNvPr>
                <p14:cNvContentPartPr/>
                <p14:nvPr/>
              </p14:nvContentPartPr>
              <p14:xfrm>
                <a:off x="3951986" y="3922473"/>
                <a:ext cx="225720" cy="54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740ED5-F03D-4D93-8C4C-AF473FA734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43346" y="3913473"/>
                  <a:ext cx="243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B6A244-AEA7-4351-A408-26247EE018E0}"/>
                    </a:ext>
                  </a:extLst>
                </p14:cNvPr>
                <p14:cNvContentPartPr/>
                <p14:nvPr/>
              </p14:nvContentPartPr>
              <p14:xfrm>
                <a:off x="4427546" y="3936153"/>
                <a:ext cx="10440" cy="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B6A244-AEA7-4351-A408-26247EE018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18906" y="3927513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7D3941-2188-46D4-A5B7-A928067FE57A}"/>
                    </a:ext>
                  </a:extLst>
                </p14:cNvPr>
                <p14:cNvContentPartPr/>
                <p14:nvPr/>
              </p14:nvContentPartPr>
              <p14:xfrm>
                <a:off x="4618706" y="3886833"/>
                <a:ext cx="266400" cy="18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7D3941-2188-46D4-A5B7-A928067FE5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10066" y="3878193"/>
                  <a:ext cx="284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00B73C-0286-435C-9FD0-93863ACFA04C}"/>
                    </a:ext>
                  </a:extLst>
                </p14:cNvPr>
                <p14:cNvContentPartPr/>
                <p14:nvPr/>
              </p14:nvContentPartPr>
              <p14:xfrm>
                <a:off x="5102186" y="3842553"/>
                <a:ext cx="20880" cy="7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00B73C-0286-435C-9FD0-93863ACFA0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93186" y="3833913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8512A0-F943-46E2-9DEB-D144573C9426}"/>
                    </a:ext>
                  </a:extLst>
                </p14:cNvPr>
                <p14:cNvContentPartPr/>
                <p14:nvPr/>
              </p14:nvContentPartPr>
              <p14:xfrm>
                <a:off x="5325746" y="3870633"/>
                <a:ext cx="121680" cy="26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8512A0-F943-46E2-9DEB-D144573C94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17106" y="3861993"/>
                  <a:ext cx="139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A22DC6-44AC-4F00-B832-45F520FD7B7C}"/>
                    </a:ext>
                  </a:extLst>
                </p14:cNvPr>
                <p14:cNvContentPartPr/>
                <p14:nvPr/>
              </p14:nvContentPartPr>
              <p14:xfrm>
                <a:off x="5483786" y="4222353"/>
                <a:ext cx="154800" cy="116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A22DC6-44AC-4F00-B832-45F520FD7B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75146" y="4213353"/>
                  <a:ext cx="172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8D02FB-4FE4-4DD9-9988-88ACC76966AA}"/>
                    </a:ext>
                  </a:extLst>
                </p14:cNvPr>
                <p14:cNvContentPartPr/>
                <p14:nvPr/>
              </p14:nvContentPartPr>
              <p14:xfrm>
                <a:off x="5813906" y="4151073"/>
                <a:ext cx="134280" cy="13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8D02FB-4FE4-4DD9-9988-88ACC76966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05266" y="4142433"/>
                  <a:ext cx="151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8BD752-DB29-44E6-8626-9A38B12E2BB2}"/>
                    </a:ext>
                  </a:extLst>
                </p14:cNvPr>
                <p14:cNvContentPartPr/>
                <p14:nvPr/>
              </p14:nvContentPartPr>
              <p14:xfrm>
                <a:off x="6073106" y="4059273"/>
                <a:ext cx="16920" cy="317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8BD752-DB29-44E6-8626-9A38B12E2B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64106" y="4050273"/>
                  <a:ext cx="345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E46E1E-70ED-45FA-8299-55AEE9B4879E}"/>
                    </a:ext>
                  </a:extLst>
                </p14:cNvPr>
                <p14:cNvContentPartPr/>
                <p14:nvPr/>
              </p14:nvContentPartPr>
              <p14:xfrm>
                <a:off x="6264266" y="3905913"/>
                <a:ext cx="171720" cy="255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E46E1E-70ED-45FA-8299-55AEE9B487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55266" y="3897273"/>
                  <a:ext cx="189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4A087B-E2F1-4C68-A0A4-2F7BBD21C7A8}"/>
                    </a:ext>
                  </a:extLst>
                </p14:cNvPr>
                <p14:cNvContentPartPr/>
                <p14:nvPr/>
              </p14:nvContentPartPr>
              <p14:xfrm>
                <a:off x="1847426" y="4861353"/>
                <a:ext cx="576000" cy="714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4A087B-E2F1-4C68-A0A4-2F7BBD21C7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38426" y="4852353"/>
                  <a:ext cx="59364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E89754-A6A0-471B-A4F4-F25DEC5AA0BB}"/>
                    </a:ext>
                  </a:extLst>
                </p14:cNvPr>
                <p14:cNvContentPartPr/>
                <p14:nvPr/>
              </p14:nvContentPartPr>
              <p14:xfrm>
                <a:off x="3151706" y="4973673"/>
                <a:ext cx="356400" cy="73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E89754-A6A0-471B-A4F4-F25DEC5AA0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43066" y="4965033"/>
                  <a:ext cx="374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56CAD1-A696-4F40-98E2-1AE02CB447D4}"/>
                    </a:ext>
                  </a:extLst>
                </p14:cNvPr>
                <p14:cNvContentPartPr/>
                <p14:nvPr/>
              </p14:nvContentPartPr>
              <p14:xfrm>
                <a:off x="3637346" y="4634913"/>
                <a:ext cx="281880" cy="674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56CAD1-A696-4F40-98E2-1AE02CB447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28346" y="4626273"/>
                  <a:ext cx="2995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A1C810-1FB3-4F72-8827-1CECAB06AB87}"/>
                    </a:ext>
                  </a:extLst>
                </p14:cNvPr>
                <p14:cNvContentPartPr/>
                <p14:nvPr/>
              </p14:nvContentPartPr>
              <p14:xfrm>
                <a:off x="3537986" y="5026593"/>
                <a:ext cx="310680" cy="60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A1C810-1FB3-4F72-8827-1CECAB06AB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29346" y="5017953"/>
                  <a:ext cx="328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588100-1A73-4342-8B0C-5BA34EB76B51}"/>
                    </a:ext>
                  </a:extLst>
                </p14:cNvPr>
                <p14:cNvContentPartPr/>
                <p14:nvPr/>
              </p14:nvContentPartPr>
              <p14:xfrm>
                <a:off x="4126226" y="5014713"/>
                <a:ext cx="6840" cy="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588100-1A73-4342-8B0C-5BA34EB76B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7226" y="5005713"/>
                  <a:ext cx="2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3FABE6-8B2E-4BF1-95DF-3A4A3BF5B579}"/>
                    </a:ext>
                  </a:extLst>
                </p14:cNvPr>
                <p14:cNvContentPartPr/>
                <p14:nvPr/>
              </p14:nvContentPartPr>
              <p14:xfrm>
                <a:off x="4407026" y="4661553"/>
                <a:ext cx="238680" cy="571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3FABE6-8B2E-4BF1-95DF-3A4A3BF5B5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98386" y="4652913"/>
                  <a:ext cx="2563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7525DE-6CC9-4E2A-8482-C0EABC2DF83C}"/>
                    </a:ext>
                  </a:extLst>
                </p14:cNvPr>
                <p14:cNvContentPartPr/>
                <p14:nvPr/>
              </p14:nvContentPartPr>
              <p14:xfrm>
                <a:off x="4666226" y="4973313"/>
                <a:ext cx="245520" cy="208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7525DE-6CC9-4E2A-8482-C0EABC2DF8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57226" y="4964673"/>
                  <a:ext cx="263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3E2CBA-3E0B-49E3-918B-73D786E922CD}"/>
                    </a:ext>
                  </a:extLst>
                </p14:cNvPr>
                <p14:cNvContentPartPr/>
                <p14:nvPr/>
              </p14:nvContentPartPr>
              <p14:xfrm>
                <a:off x="5038106" y="4981953"/>
                <a:ext cx="249480" cy="1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3E2CBA-3E0B-49E3-918B-73D786E922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29466" y="4973313"/>
                  <a:ext cx="26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C6165C-011E-4C4C-ADE7-464F2724CA70}"/>
                    </a:ext>
                  </a:extLst>
                </p14:cNvPr>
                <p14:cNvContentPartPr/>
                <p14:nvPr/>
              </p14:nvContentPartPr>
              <p14:xfrm>
                <a:off x="5362826" y="4842273"/>
                <a:ext cx="68760" cy="21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C6165C-011E-4C4C-ADE7-464F2724CA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53826" y="4833273"/>
                  <a:ext cx="86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7B8ACF-488C-484B-AC35-0CF6BDB13A48}"/>
                    </a:ext>
                  </a:extLst>
                </p14:cNvPr>
                <p14:cNvContentPartPr/>
                <p14:nvPr/>
              </p14:nvContentPartPr>
              <p14:xfrm>
                <a:off x="5482706" y="4677393"/>
                <a:ext cx="155880" cy="684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7B8ACF-488C-484B-AC35-0CF6BDB13A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74066" y="4668393"/>
                  <a:ext cx="17352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A1EC47-34D4-4F25-8481-F17B9B4E872D}"/>
                    </a:ext>
                  </a:extLst>
                </p14:cNvPr>
                <p14:cNvContentPartPr/>
                <p14:nvPr/>
              </p14:nvContentPartPr>
              <p14:xfrm>
                <a:off x="5836586" y="4572273"/>
                <a:ext cx="174960" cy="675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A1EC47-34D4-4F25-8481-F17B9B4E87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27946" y="4563633"/>
                  <a:ext cx="19260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4715C0-E005-4984-8F52-D288EAAE945F}"/>
                    </a:ext>
                  </a:extLst>
                </p14:cNvPr>
                <p14:cNvContentPartPr/>
                <p14:nvPr/>
              </p14:nvContentPartPr>
              <p14:xfrm>
                <a:off x="6038906" y="4596033"/>
                <a:ext cx="306720" cy="56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4715C0-E005-4984-8F52-D288EAAE94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29906" y="4587393"/>
                  <a:ext cx="32436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C6845F-5B6B-4E29-8ABE-08EA63085FA0}"/>
                    </a:ext>
                  </a:extLst>
                </p14:cNvPr>
                <p14:cNvContentPartPr/>
                <p14:nvPr/>
              </p14:nvContentPartPr>
              <p14:xfrm>
                <a:off x="6088226" y="4841193"/>
                <a:ext cx="187200" cy="302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C6845F-5B6B-4E29-8ABE-08EA63085F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79226" y="4832553"/>
                  <a:ext cx="204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EFCFA2-5BBA-4EF4-BE74-AF5E511FDFC0}"/>
                    </a:ext>
                  </a:extLst>
                </p14:cNvPr>
                <p14:cNvContentPartPr/>
                <p14:nvPr/>
              </p14:nvContentPartPr>
              <p14:xfrm>
                <a:off x="6485666" y="4869633"/>
                <a:ext cx="150840" cy="87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EFCFA2-5BBA-4EF4-BE74-AF5E511FDF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7026" y="4860993"/>
                  <a:ext cx="168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C15040-6A89-46F2-A7D1-6A99089C9204}"/>
                    </a:ext>
                  </a:extLst>
                </p14:cNvPr>
                <p14:cNvContentPartPr/>
                <p14:nvPr/>
              </p14:nvContentPartPr>
              <p14:xfrm>
                <a:off x="6692306" y="4983753"/>
                <a:ext cx="192240" cy="196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C15040-6A89-46F2-A7D1-6A99089C92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83666" y="4974753"/>
                  <a:ext cx="209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CE6968-1C49-4B42-8C6D-46ED6CE9BAB2}"/>
                    </a:ext>
                  </a:extLst>
                </p14:cNvPr>
                <p14:cNvContentPartPr/>
                <p14:nvPr/>
              </p14:nvContentPartPr>
              <p14:xfrm>
                <a:off x="7046546" y="5013633"/>
                <a:ext cx="175680" cy="29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CE6968-1C49-4B42-8C6D-46ED6CE9BAB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37906" y="5004633"/>
                  <a:ext cx="19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6FF3A6-1C5E-4976-8440-423B68F0EBF0}"/>
                    </a:ext>
                  </a:extLst>
                </p14:cNvPr>
                <p14:cNvContentPartPr/>
                <p14:nvPr/>
              </p14:nvContentPartPr>
              <p14:xfrm>
                <a:off x="7119266" y="4886913"/>
                <a:ext cx="28440" cy="263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6FF3A6-1C5E-4976-8440-423B68F0EB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10626" y="4877913"/>
                  <a:ext cx="46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6C9C50-1378-4C41-86B2-C10731411775}"/>
                    </a:ext>
                  </a:extLst>
                </p14:cNvPr>
                <p14:cNvContentPartPr/>
                <p14:nvPr/>
              </p14:nvContentPartPr>
              <p14:xfrm>
                <a:off x="7258946" y="4819953"/>
                <a:ext cx="213120" cy="392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6C9C50-1378-4C41-86B2-C1073141177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49946" y="4811313"/>
                  <a:ext cx="2307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C8264A-5DCD-4273-AE76-FF501ED1BCC1}"/>
                    </a:ext>
                  </a:extLst>
                </p14:cNvPr>
                <p14:cNvContentPartPr/>
                <p14:nvPr/>
              </p14:nvContentPartPr>
              <p14:xfrm>
                <a:off x="7516346" y="4616553"/>
                <a:ext cx="160560" cy="713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C8264A-5DCD-4273-AE76-FF501ED1BC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07346" y="4607553"/>
                  <a:ext cx="17820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88C242-4B9E-48AF-B2A1-72CF494A2895}"/>
                    </a:ext>
                  </a:extLst>
                </p14:cNvPr>
                <p14:cNvContentPartPr/>
                <p14:nvPr/>
              </p14:nvContentPartPr>
              <p14:xfrm>
                <a:off x="7834586" y="5028753"/>
                <a:ext cx="33840" cy="28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88C242-4B9E-48AF-B2A1-72CF494A289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25946" y="5020113"/>
                  <a:ext cx="5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454D09-B975-42FC-BDB6-4AC6ABCB6846}"/>
                    </a:ext>
                  </a:extLst>
                </p14:cNvPr>
                <p14:cNvContentPartPr/>
                <p14:nvPr/>
              </p14:nvContentPartPr>
              <p14:xfrm>
                <a:off x="8031866" y="4804473"/>
                <a:ext cx="257760" cy="40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454D09-B975-42FC-BDB6-4AC6ABCB68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23226" y="4795833"/>
                  <a:ext cx="2754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B27ECF-D01B-4A2E-9756-42870F79F190}"/>
                    </a:ext>
                  </a:extLst>
                </p14:cNvPr>
                <p14:cNvContentPartPr/>
                <p14:nvPr/>
              </p14:nvContentPartPr>
              <p14:xfrm>
                <a:off x="8180906" y="5270313"/>
                <a:ext cx="252720" cy="266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B27ECF-D01B-4A2E-9756-42870F79F1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71906" y="5261673"/>
                  <a:ext cx="270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47D13A-6198-4E52-9140-BA883A0D976B}"/>
                    </a:ext>
                  </a:extLst>
                </p14:cNvPr>
                <p14:cNvContentPartPr/>
                <p14:nvPr/>
              </p14:nvContentPartPr>
              <p14:xfrm>
                <a:off x="8478266" y="5335833"/>
                <a:ext cx="136440" cy="58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47D13A-6198-4E52-9140-BA883A0D976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69626" y="5327193"/>
                  <a:ext cx="154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FEC2D9-C7E6-4200-B197-C1431E9581A4}"/>
                    </a:ext>
                  </a:extLst>
                </p14:cNvPr>
                <p14:cNvContentPartPr/>
                <p14:nvPr/>
              </p14:nvContentPartPr>
              <p14:xfrm>
                <a:off x="8691746" y="5261673"/>
                <a:ext cx="79200" cy="302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FEC2D9-C7E6-4200-B197-C1431E9581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82746" y="5253033"/>
                  <a:ext cx="96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19CDC2-60B1-4154-BED9-A2B9A1BCCA7E}"/>
                    </a:ext>
                  </a:extLst>
                </p14:cNvPr>
                <p14:cNvContentPartPr/>
                <p14:nvPr/>
              </p14:nvContentPartPr>
              <p14:xfrm>
                <a:off x="9030506" y="4997433"/>
                <a:ext cx="259200" cy="60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19CDC2-60B1-4154-BED9-A2B9A1BCCA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21506" y="4988793"/>
                  <a:ext cx="276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A3DC3A-6028-4537-B2CD-6C01454805CC}"/>
                    </a:ext>
                  </a:extLst>
                </p14:cNvPr>
                <p14:cNvContentPartPr/>
                <p14:nvPr/>
              </p14:nvContentPartPr>
              <p14:xfrm>
                <a:off x="9079466" y="5233953"/>
                <a:ext cx="193680" cy="33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A3DC3A-6028-4537-B2CD-6C01454805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70826" y="5224953"/>
                  <a:ext cx="211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16B9FE-FFC5-42AA-8DC7-8CE219100165}"/>
                    </a:ext>
                  </a:extLst>
                </p14:cNvPr>
                <p14:cNvContentPartPr/>
                <p14:nvPr/>
              </p14:nvContentPartPr>
              <p14:xfrm>
                <a:off x="9666626" y="4736793"/>
                <a:ext cx="262440" cy="784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16B9FE-FFC5-42AA-8DC7-8CE21910016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57626" y="4728153"/>
                  <a:ext cx="280080" cy="80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65092A-93E4-4BD9-93BE-3164109089CD}"/>
              </a:ext>
            </a:extLst>
          </p:cNvPr>
          <p:cNvGrpSpPr/>
          <p:nvPr/>
        </p:nvGrpSpPr>
        <p:grpSpPr>
          <a:xfrm>
            <a:off x="9947426" y="4927953"/>
            <a:ext cx="2094480" cy="726840"/>
            <a:chOff x="9947426" y="4927953"/>
            <a:chExt cx="209448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CE0F24C-EE9C-4A3A-9288-B6265C53EB64}"/>
                    </a:ext>
                  </a:extLst>
                </p14:cNvPr>
                <p14:cNvContentPartPr/>
                <p14:nvPr/>
              </p14:nvContentPartPr>
              <p14:xfrm>
                <a:off x="9947426" y="4927953"/>
                <a:ext cx="279360" cy="532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CE0F24C-EE9C-4A3A-9288-B6265C53EB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38426" y="4919313"/>
                  <a:ext cx="2970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E129FF-B764-4316-90A2-7311EC3C58FC}"/>
                    </a:ext>
                  </a:extLst>
                </p14:cNvPr>
                <p14:cNvContentPartPr/>
                <p14:nvPr/>
              </p14:nvContentPartPr>
              <p14:xfrm>
                <a:off x="9981626" y="5097873"/>
                <a:ext cx="176040" cy="313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E129FF-B764-4316-90A2-7311EC3C58F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72626" y="5088873"/>
                  <a:ext cx="193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77B2BA-B0C7-4879-8860-D99F8BBAC9B7}"/>
                    </a:ext>
                  </a:extLst>
                </p14:cNvPr>
                <p14:cNvContentPartPr/>
                <p14:nvPr/>
              </p14:nvContentPartPr>
              <p14:xfrm>
                <a:off x="10228586" y="5211993"/>
                <a:ext cx="253800" cy="43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77B2BA-B0C7-4879-8860-D99F8BBAC9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19586" y="5202993"/>
                  <a:ext cx="271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374367-E5E1-40B4-9C2C-1F5C33100861}"/>
                    </a:ext>
                  </a:extLst>
                </p14:cNvPr>
                <p14:cNvContentPartPr/>
                <p14:nvPr/>
              </p14:nvContentPartPr>
              <p14:xfrm>
                <a:off x="10460426" y="5034873"/>
                <a:ext cx="258120" cy="364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374367-E5E1-40B4-9C2C-1F5C331008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51786" y="5026233"/>
                  <a:ext cx="275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63CFD1-E011-4694-BB98-87C8A1DE2A26}"/>
                    </a:ext>
                  </a:extLst>
                </p14:cNvPr>
                <p14:cNvContentPartPr/>
                <p14:nvPr/>
              </p14:nvContentPartPr>
              <p14:xfrm>
                <a:off x="10720706" y="5247273"/>
                <a:ext cx="258120" cy="208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63CFD1-E011-4694-BB98-87C8A1DE2A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11706" y="5238273"/>
                  <a:ext cx="27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EEE39E-37A8-4FA3-B056-12D6332787FA}"/>
                    </a:ext>
                  </a:extLst>
                </p14:cNvPr>
                <p14:cNvContentPartPr/>
                <p14:nvPr/>
              </p14:nvContentPartPr>
              <p14:xfrm>
                <a:off x="11079266" y="5214513"/>
                <a:ext cx="131040" cy="28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EEE39E-37A8-4FA3-B056-12D6332787F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70626" y="5205873"/>
                  <a:ext cx="148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2749E6F-A97B-48CB-B9AA-0C09CDDC99A4}"/>
                    </a:ext>
                  </a:extLst>
                </p14:cNvPr>
                <p14:cNvContentPartPr/>
                <p14:nvPr/>
              </p14:nvContentPartPr>
              <p14:xfrm>
                <a:off x="11083946" y="5117673"/>
                <a:ext cx="42480" cy="227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2749E6F-A97B-48CB-B9AA-0C09CDDC99A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74946" y="5108673"/>
                  <a:ext cx="60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E01EB1-5DCF-479B-8619-0E3C8B216F53}"/>
                    </a:ext>
                  </a:extLst>
                </p14:cNvPr>
                <p14:cNvContentPartPr/>
                <p14:nvPr/>
              </p14:nvContentPartPr>
              <p14:xfrm>
                <a:off x="11165306" y="5046033"/>
                <a:ext cx="203760" cy="348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E01EB1-5DCF-479B-8619-0E3C8B216F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56306" y="5037033"/>
                  <a:ext cx="221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A0B306-0710-4F2E-8646-868778F0F49E}"/>
                    </a:ext>
                  </a:extLst>
                </p14:cNvPr>
                <p14:cNvContentPartPr/>
                <p14:nvPr/>
              </p14:nvContentPartPr>
              <p14:xfrm>
                <a:off x="11377346" y="4967193"/>
                <a:ext cx="112320" cy="459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A0B306-0710-4F2E-8646-868778F0F49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68706" y="4958553"/>
                  <a:ext cx="1299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F1C273F-5527-4EC9-8CA2-9E59102AEF74}"/>
                    </a:ext>
                  </a:extLst>
                </p14:cNvPr>
                <p14:cNvContentPartPr/>
                <p14:nvPr/>
              </p14:nvContentPartPr>
              <p14:xfrm>
                <a:off x="11570666" y="5151873"/>
                <a:ext cx="127080" cy="270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F1C273F-5527-4EC9-8CA2-9E59102AEF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62026" y="5142873"/>
                  <a:ext cx="144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F730FD-6ADF-4346-87BB-1FC62FC57A46}"/>
                    </a:ext>
                  </a:extLst>
                </p14:cNvPr>
                <p14:cNvContentPartPr/>
                <p14:nvPr/>
              </p14:nvContentPartPr>
              <p14:xfrm>
                <a:off x="11649146" y="5466153"/>
                <a:ext cx="191520" cy="116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F730FD-6ADF-4346-87BB-1FC62FC57A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40146" y="5457153"/>
                  <a:ext cx="209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8BA4DA-E6AF-4A73-89AD-937A4454D158}"/>
                    </a:ext>
                  </a:extLst>
                </p14:cNvPr>
                <p14:cNvContentPartPr/>
                <p14:nvPr/>
              </p14:nvContentPartPr>
              <p14:xfrm>
                <a:off x="11857226" y="5480913"/>
                <a:ext cx="123840" cy="20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8BA4DA-E6AF-4A73-89AD-937A4454D1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848586" y="5471913"/>
                  <a:ext cx="141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85A483-389B-4890-86A2-D4013A5072FD}"/>
                    </a:ext>
                  </a:extLst>
                </p14:cNvPr>
                <p14:cNvContentPartPr/>
                <p14:nvPr/>
              </p14:nvContentPartPr>
              <p14:xfrm>
                <a:off x="12020666" y="5372913"/>
                <a:ext cx="21240" cy="281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85A483-389B-4890-86A2-D4013A5072F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011666" y="5363913"/>
                  <a:ext cx="388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84ED241-FF40-486E-84AA-9CEDDDBB0881}"/>
              </a:ext>
            </a:extLst>
          </p:cNvPr>
          <p:cNvGrpSpPr/>
          <p:nvPr/>
        </p:nvGrpSpPr>
        <p:grpSpPr>
          <a:xfrm>
            <a:off x="3696746" y="5674593"/>
            <a:ext cx="4622400" cy="871200"/>
            <a:chOff x="3696746" y="5674593"/>
            <a:chExt cx="4622400" cy="87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390CE54-5A67-42F0-A42A-474916E3B9FE}"/>
                    </a:ext>
                  </a:extLst>
                </p14:cNvPr>
                <p14:cNvContentPartPr/>
                <p14:nvPr/>
              </p14:nvContentPartPr>
              <p14:xfrm>
                <a:off x="3696746" y="5747673"/>
                <a:ext cx="237600" cy="599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390CE54-5A67-42F0-A42A-474916E3B9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87746" y="5738673"/>
                  <a:ext cx="25524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90DE9D6-5E98-4FA5-B3C9-B695ACD0DC83}"/>
                    </a:ext>
                  </a:extLst>
                </p14:cNvPr>
                <p14:cNvContentPartPr/>
                <p14:nvPr/>
              </p14:nvContentPartPr>
              <p14:xfrm>
                <a:off x="3913466" y="6101193"/>
                <a:ext cx="218160" cy="43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90DE9D6-5E98-4FA5-B3C9-B695ACD0DC8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04466" y="6092553"/>
                  <a:ext cx="235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C01F50-557C-4692-A615-AEB709A9B6A7}"/>
                    </a:ext>
                  </a:extLst>
                </p14:cNvPr>
                <p14:cNvContentPartPr/>
                <p14:nvPr/>
              </p14:nvContentPartPr>
              <p14:xfrm>
                <a:off x="4180946" y="6055113"/>
                <a:ext cx="276120" cy="294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C01F50-557C-4692-A615-AEB709A9B6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72306" y="6046473"/>
                  <a:ext cx="293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711362-5D31-4CF7-9826-8E319D16EC25}"/>
                    </a:ext>
                  </a:extLst>
                </p14:cNvPr>
                <p14:cNvContentPartPr/>
                <p14:nvPr/>
              </p14:nvContentPartPr>
              <p14:xfrm>
                <a:off x="4597826" y="6053313"/>
                <a:ext cx="277920" cy="137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711362-5D31-4CF7-9826-8E319D16EC2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89186" y="6044313"/>
                  <a:ext cx="295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A9B980-B62F-4054-AF55-508E8215BDF1}"/>
                    </a:ext>
                  </a:extLst>
                </p14:cNvPr>
                <p14:cNvContentPartPr/>
                <p14:nvPr/>
              </p14:nvContentPartPr>
              <p14:xfrm>
                <a:off x="4749746" y="6004713"/>
                <a:ext cx="55080" cy="245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A9B980-B62F-4054-AF55-508E8215BD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40746" y="5996073"/>
                  <a:ext cx="72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5F998FE-73F5-4137-8EE3-24ADFF4AFC4C}"/>
                    </a:ext>
                  </a:extLst>
                </p14:cNvPr>
                <p14:cNvContentPartPr/>
                <p14:nvPr/>
              </p14:nvContentPartPr>
              <p14:xfrm>
                <a:off x="4964666" y="5937753"/>
                <a:ext cx="118800" cy="268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5F998FE-73F5-4137-8EE3-24ADFF4AFC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56026" y="5928753"/>
                  <a:ext cx="136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D28373-CE37-4C06-BA88-D906E998FDB4}"/>
                    </a:ext>
                  </a:extLst>
                </p14:cNvPr>
                <p14:cNvContentPartPr/>
                <p14:nvPr/>
              </p14:nvContentPartPr>
              <p14:xfrm>
                <a:off x="5160866" y="5680353"/>
                <a:ext cx="146880" cy="672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D28373-CE37-4C06-BA88-D906E998FD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52226" y="5671713"/>
                  <a:ext cx="1645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9B7702-2150-4D23-A199-0AC9CEC41005}"/>
                    </a:ext>
                  </a:extLst>
                </p14:cNvPr>
                <p14:cNvContentPartPr/>
                <p14:nvPr/>
              </p14:nvContentPartPr>
              <p14:xfrm>
                <a:off x="5413946" y="5674593"/>
                <a:ext cx="133200" cy="678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9B7702-2150-4D23-A199-0AC9CEC4100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05306" y="5665593"/>
                  <a:ext cx="1508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79995F-CE3F-4B7B-80A7-35A3AB8D0F0A}"/>
                    </a:ext>
                  </a:extLst>
                </p14:cNvPr>
                <p14:cNvContentPartPr/>
                <p14:nvPr/>
              </p14:nvContentPartPr>
              <p14:xfrm>
                <a:off x="5661266" y="5718873"/>
                <a:ext cx="378360" cy="709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79995F-CE3F-4B7B-80A7-35A3AB8D0F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52626" y="5710233"/>
                  <a:ext cx="39600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800125-9B31-4DAB-B340-FC6C1241FBCC}"/>
                    </a:ext>
                  </a:extLst>
                </p14:cNvPr>
                <p14:cNvContentPartPr/>
                <p14:nvPr/>
              </p14:nvContentPartPr>
              <p14:xfrm>
                <a:off x="5760626" y="5908953"/>
                <a:ext cx="172800" cy="300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800125-9B31-4DAB-B340-FC6C1241FBC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51626" y="5899953"/>
                  <a:ext cx="190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958EFF-A1A1-45B9-AF5D-028FD65882B5}"/>
                    </a:ext>
                  </a:extLst>
                </p14:cNvPr>
                <p14:cNvContentPartPr/>
                <p14:nvPr/>
              </p14:nvContentPartPr>
              <p14:xfrm>
                <a:off x="6090746" y="6070233"/>
                <a:ext cx="219600" cy="32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958EFF-A1A1-45B9-AF5D-028FD65882B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81746" y="6061593"/>
                  <a:ext cx="237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2DD1B6-AEE5-4D23-ACD1-2379B9F3196A}"/>
                    </a:ext>
                  </a:extLst>
                </p14:cNvPr>
                <p14:cNvContentPartPr/>
                <p14:nvPr/>
              </p14:nvContentPartPr>
              <p14:xfrm>
                <a:off x="6368666" y="6046113"/>
                <a:ext cx="224280" cy="316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2DD1B6-AEE5-4D23-ACD1-2379B9F319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59666" y="6037473"/>
                  <a:ext cx="241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71B472F-3C29-4969-9EE0-B52E2EF4D5A2}"/>
                    </a:ext>
                  </a:extLst>
                </p14:cNvPr>
                <p14:cNvContentPartPr/>
                <p14:nvPr/>
              </p14:nvContentPartPr>
              <p14:xfrm>
                <a:off x="6758906" y="6134313"/>
                <a:ext cx="257760" cy="26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71B472F-3C29-4969-9EE0-B52E2EF4D5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50266" y="6125313"/>
                  <a:ext cx="275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025017-25FE-425E-B02A-C8AE63A863EF}"/>
                    </a:ext>
                  </a:extLst>
                </p14:cNvPr>
                <p14:cNvContentPartPr/>
                <p14:nvPr/>
              </p14:nvContentPartPr>
              <p14:xfrm>
                <a:off x="6867626" y="5964753"/>
                <a:ext cx="49320" cy="330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025017-25FE-425E-B02A-C8AE63A863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58986" y="5955753"/>
                  <a:ext cx="66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EBA2D5-9833-416B-8725-FE460BA91DF9}"/>
                    </a:ext>
                  </a:extLst>
                </p14:cNvPr>
                <p14:cNvContentPartPr/>
                <p14:nvPr/>
              </p14:nvContentPartPr>
              <p14:xfrm>
                <a:off x="7095506" y="5924433"/>
                <a:ext cx="227160" cy="348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EBA2D5-9833-416B-8725-FE460BA91DF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86866" y="5915433"/>
                  <a:ext cx="244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C384D1-1FD0-4967-87DA-C2F8D93E24C3}"/>
                    </a:ext>
                  </a:extLst>
                </p14:cNvPr>
                <p14:cNvContentPartPr/>
                <p14:nvPr/>
              </p14:nvContentPartPr>
              <p14:xfrm>
                <a:off x="7323386" y="5821473"/>
                <a:ext cx="79200" cy="548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C384D1-1FD0-4967-87DA-C2F8D93E24C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14386" y="5812473"/>
                  <a:ext cx="968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A2DBFFD-9E54-46A2-B596-FDD6B1972B58}"/>
                    </a:ext>
                  </a:extLst>
                </p14:cNvPr>
                <p14:cNvContentPartPr/>
                <p14:nvPr/>
              </p14:nvContentPartPr>
              <p14:xfrm>
                <a:off x="7594106" y="5975553"/>
                <a:ext cx="183960" cy="290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A2DBFFD-9E54-46A2-B596-FDD6B1972B5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85466" y="5966913"/>
                  <a:ext cx="20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FB0BE6-CA88-4415-BCCC-425744CA8BEA}"/>
                    </a:ext>
                  </a:extLst>
                </p14:cNvPr>
                <p14:cNvContentPartPr/>
                <p14:nvPr/>
              </p14:nvContentPartPr>
              <p14:xfrm>
                <a:off x="7786346" y="6297753"/>
                <a:ext cx="184320" cy="193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FB0BE6-CA88-4415-BCCC-425744CA8B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77346" y="6289113"/>
                  <a:ext cx="201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EA6BCC0-7292-485B-854F-AF89BF1B4D5E}"/>
                    </a:ext>
                  </a:extLst>
                </p14:cNvPr>
                <p14:cNvContentPartPr/>
                <p14:nvPr/>
              </p14:nvContentPartPr>
              <p14:xfrm>
                <a:off x="7989386" y="6296673"/>
                <a:ext cx="223920" cy="28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EA6BCC0-7292-485B-854F-AF89BF1B4D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80746" y="6288033"/>
                  <a:ext cx="241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46B6CA-73E7-4621-BFB6-DA2C168888C8}"/>
                    </a:ext>
                  </a:extLst>
                </p14:cNvPr>
                <p14:cNvContentPartPr/>
                <p14:nvPr/>
              </p14:nvContentPartPr>
              <p14:xfrm>
                <a:off x="8248946" y="6202713"/>
                <a:ext cx="70200" cy="343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46B6CA-73E7-4621-BFB6-DA2C168888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40306" y="6193713"/>
                  <a:ext cx="878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E87564F-89C8-499A-8524-E33402BEBCBC}"/>
              </a:ext>
            </a:extLst>
          </p:cNvPr>
          <p:cNvGrpSpPr/>
          <p:nvPr/>
        </p:nvGrpSpPr>
        <p:grpSpPr>
          <a:xfrm>
            <a:off x="8633786" y="5855313"/>
            <a:ext cx="3668040" cy="848880"/>
            <a:chOff x="8633786" y="5855313"/>
            <a:chExt cx="366804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289159-46A3-4193-AB0F-E0E0345AC828}"/>
                    </a:ext>
                  </a:extLst>
                </p14:cNvPr>
                <p14:cNvContentPartPr/>
                <p14:nvPr/>
              </p14:nvContentPartPr>
              <p14:xfrm>
                <a:off x="8633786" y="6155913"/>
                <a:ext cx="178920" cy="51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289159-46A3-4193-AB0F-E0E0345AC82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24786" y="6146913"/>
                  <a:ext cx="196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8B93C1-D86A-4B36-B58D-083614025E38}"/>
                    </a:ext>
                  </a:extLst>
                </p14:cNvPr>
                <p14:cNvContentPartPr/>
                <p14:nvPr/>
              </p14:nvContentPartPr>
              <p14:xfrm>
                <a:off x="8700026" y="6352113"/>
                <a:ext cx="180000" cy="26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8B93C1-D86A-4B36-B58D-083614025E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91026" y="6343113"/>
                  <a:ext cx="19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869D06-A47C-4B6F-B755-4A19482FDF0C}"/>
                    </a:ext>
                  </a:extLst>
                </p14:cNvPr>
                <p14:cNvContentPartPr/>
                <p14:nvPr/>
              </p14:nvContentPartPr>
              <p14:xfrm>
                <a:off x="9075146" y="5997153"/>
                <a:ext cx="205920" cy="535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869D06-A47C-4B6F-B755-4A19482FDF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66146" y="5988513"/>
                  <a:ext cx="2235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812FD0-BFE2-4C21-AE87-806605E46F72}"/>
                    </a:ext>
                  </a:extLst>
                </p14:cNvPr>
                <p14:cNvContentPartPr/>
                <p14:nvPr/>
              </p14:nvContentPartPr>
              <p14:xfrm>
                <a:off x="9369986" y="6052233"/>
                <a:ext cx="297360" cy="580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812FD0-BFE2-4C21-AE87-806605E46F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61346" y="6043593"/>
                  <a:ext cx="3150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53E85A-18B5-4769-9703-1706206A54AF}"/>
                    </a:ext>
                  </a:extLst>
                </p14:cNvPr>
                <p14:cNvContentPartPr/>
                <p14:nvPr/>
              </p14:nvContentPartPr>
              <p14:xfrm>
                <a:off x="9418586" y="6215313"/>
                <a:ext cx="201240" cy="336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53E85A-18B5-4769-9703-1706206A54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09946" y="6206673"/>
                  <a:ext cx="2188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D092E4A-3D11-43DE-8ABB-F44B89258ED2}"/>
                    </a:ext>
                  </a:extLst>
                </p14:cNvPr>
                <p14:cNvContentPartPr/>
                <p14:nvPr/>
              </p14:nvContentPartPr>
              <p14:xfrm>
                <a:off x="9324626" y="5855313"/>
                <a:ext cx="311400" cy="848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D092E4A-3D11-43DE-8ABB-F44B89258ED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15626" y="5846313"/>
                  <a:ext cx="329040" cy="8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4B04CA6-CA04-45CA-AA44-75F334BECCCF}"/>
                    </a:ext>
                  </a:extLst>
                </p14:cNvPr>
                <p14:cNvContentPartPr/>
                <p14:nvPr/>
              </p14:nvContentPartPr>
              <p14:xfrm>
                <a:off x="9877946" y="6267513"/>
                <a:ext cx="268200" cy="4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4B04CA6-CA04-45CA-AA44-75F334BECC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69306" y="6258873"/>
                  <a:ext cx="285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251596-EDEE-4533-8C87-17721734BEE5}"/>
                    </a:ext>
                  </a:extLst>
                </p14:cNvPr>
                <p14:cNvContentPartPr/>
                <p14:nvPr/>
              </p14:nvContentPartPr>
              <p14:xfrm>
                <a:off x="10153706" y="6301713"/>
                <a:ext cx="301320" cy="237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251596-EDEE-4533-8C87-17721734BE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4706" y="6293073"/>
                  <a:ext cx="318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21A8FF-A52B-49CA-8418-7CA7230C0E25}"/>
                    </a:ext>
                  </a:extLst>
                </p14:cNvPr>
                <p14:cNvContentPartPr/>
                <p14:nvPr/>
              </p14:nvContentPartPr>
              <p14:xfrm>
                <a:off x="10566266" y="6322593"/>
                <a:ext cx="265320" cy="71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21A8FF-A52B-49CA-8418-7CA7230C0E2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57626" y="6313953"/>
                  <a:ext cx="282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9B4D59E-1C4D-41DA-AB29-B5BE6C4E893C}"/>
                    </a:ext>
                  </a:extLst>
                </p14:cNvPr>
                <p14:cNvContentPartPr/>
                <p14:nvPr/>
              </p14:nvContentPartPr>
              <p14:xfrm>
                <a:off x="10677506" y="6154833"/>
                <a:ext cx="28800" cy="339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9B4D59E-1C4D-41DA-AB29-B5BE6C4E893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68506" y="6145833"/>
                  <a:ext cx="46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F05887A-D30B-4465-86A4-F69734791B46}"/>
                    </a:ext>
                  </a:extLst>
                </p14:cNvPr>
                <p14:cNvContentPartPr/>
                <p14:nvPr/>
              </p14:nvContentPartPr>
              <p14:xfrm>
                <a:off x="10883786" y="6145113"/>
                <a:ext cx="227520" cy="365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F05887A-D30B-4465-86A4-F69734791B4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74786" y="6136113"/>
                  <a:ext cx="2451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4B11DB-BE59-4C81-AD80-0C18996C0CEF}"/>
                    </a:ext>
                  </a:extLst>
                </p14:cNvPr>
                <p14:cNvContentPartPr/>
                <p14:nvPr/>
              </p14:nvContentPartPr>
              <p14:xfrm>
                <a:off x="11173946" y="6384513"/>
                <a:ext cx="187200" cy="39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4B11DB-BE59-4C81-AD80-0C18996C0CE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65306" y="6375513"/>
                  <a:ext cx="204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5309AEC-0B1E-4B81-AC14-622EF7564574}"/>
                    </a:ext>
                  </a:extLst>
                </p14:cNvPr>
                <p14:cNvContentPartPr/>
                <p14:nvPr/>
              </p14:nvContentPartPr>
              <p14:xfrm>
                <a:off x="11402906" y="6400353"/>
                <a:ext cx="225360" cy="175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5309AEC-0B1E-4B81-AC14-622EF756457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93906" y="6391353"/>
                  <a:ext cx="243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182845D-CCFA-4AAE-9C1B-C9258A3DF44C}"/>
                    </a:ext>
                  </a:extLst>
                </p14:cNvPr>
                <p14:cNvContentPartPr/>
                <p14:nvPr/>
              </p14:nvContentPartPr>
              <p14:xfrm>
                <a:off x="11634746" y="5993553"/>
                <a:ext cx="164880" cy="616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182845D-CCFA-4AAE-9C1B-C9258A3DF44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626106" y="5984553"/>
                  <a:ext cx="1825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9C42DA-7D09-4199-9548-D6F3AA41C83A}"/>
                    </a:ext>
                  </a:extLst>
                </p14:cNvPr>
                <p14:cNvContentPartPr/>
                <p14:nvPr/>
              </p14:nvContentPartPr>
              <p14:xfrm>
                <a:off x="11840306" y="6165633"/>
                <a:ext cx="142560" cy="219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9C42DA-7D09-4199-9548-D6F3AA41C83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831306" y="6156993"/>
                  <a:ext cx="160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1F09DAB-5D74-4C09-A2C9-ECCDB6D29A51}"/>
                    </a:ext>
                  </a:extLst>
                </p14:cNvPr>
                <p14:cNvContentPartPr/>
                <p14:nvPr/>
              </p14:nvContentPartPr>
              <p14:xfrm>
                <a:off x="11986466" y="6403233"/>
                <a:ext cx="110520" cy="116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1F09DAB-5D74-4C09-A2C9-ECCDB6D29A5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977466" y="6394233"/>
                  <a:ext cx="128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0A2418-49CE-476B-97C9-8C1A49A40250}"/>
                    </a:ext>
                  </a:extLst>
                </p14:cNvPr>
                <p14:cNvContentPartPr/>
                <p14:nvPr/>
              </p14:nvContentPartPr>
              <p14:xfrm>
                <a:off x="12113546" y="6420873"/>
                <a:ext cx="73080" cy="16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0A2418-49CE-476B-97C9-8C1A49A402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104906" y="6411873"/>
                  <a:ext cx="90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75BAC6-BFEB-43DF-8678-0650C3CCC720}"/>
                    </a:ext>
                  </a:extLst>
                </p14:cNvPr>
                <p14:cNvContentPartPr/>
                <p14:nvPr/>
              </p14:nvContentPartPr>
              <p14:xfrm>
                <a:off x="12260066" y="6295233"/>
                <a:ext cx="41760" cy="308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75BAC6-BFEB-43DF-8678-0650C3CCC7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251426" y="6286233"/>
                  <a:ext cx="5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D7A626-B32B-4D6C-96CB-6761029EF149}"/>
                    </a:ext>
                  </a:extLst>
                </p14:cNvPr>
                <p14:cNvContentPartPr/>
                <p14:nvPr/>
              </p14:nvContentPartPr>
              <p14:xfrm>
                <a:off x="10965146" y="5875473"/>
                <a:ext cx="169560" cy="751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D7A626-B32B-4D6C-96CB-6761029EF1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56146" y="5866833"/>
                  <a:ext cx="187200" cy="76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475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E5DB390-F40F-49DE-991C-1493687BE70C}"/>
              </a:ext>
            </a:extLst>
          </p:cNvPr>
          <p:cNvGrpSpPr/>
          <p:nvPr/>
        </p:nvGrpSpPr>
        <p:grpSpPr>
          <a:xfrm>
            <a:off x="469706" y="412473"/>
            <a:ext cx="5690520" cy="1011960"/>
            <a:chOff x="469706" y="412473"/>
            <a:chExt cx="5690520" cy="10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5B7C52-36A4-4E69-99B8-9569E3C0FDC5}"/>
                    </a:ext>
                  </a:extLst>
                </p14:cNvPr>
                <p14:cNvContentPartPr/>
                <p14:nvPr/>
              </p14:nvContentPartPr>
              <p14:xfrm>
                <a:off x="469706" y="1055073"/>
                <a:ext cx="320040" cy="132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5B7C52-36A4-4E69-99B8-9569E3C0FDC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066" y="1046073"/>
                  <a:ext cx="337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051E80-FFFA-4D5F-9E37-F590CAC9F48E}"/>
                    </a:ext>
                  </a:extLst>
                </p14:cNvPr>
                <p14:cNvContentPartPr/>
                <p14:nvPr/>
              </p14:nvContentPartPr>
              <p14:xfrm>
                <a:off x="1010426" y="978753"/>
                <a:ext cx="330840" cy="445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051E80-FFFA-4D5F-9E37-F590CAC9F4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786" y="970113"/>
                  <a:ext cx="348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7DE08D-3AB6-4B0E-A91B-81A973BAAE36}"/>
                    </a:ext>
                  </a:extLst>
                </p14:cNvPr>
                <p14:cNvContentPartPr/>
                <p14:nvPr/>
              </p14:nvContentPartPr>
              <p14:xfrm>
                <a:off x="1591106" y="412473"/>
                <a:ext cx="306000" cy="907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7DE08D-3AB6-4B0E-A91B-81A973BAAE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2106" y="403833"/>
                  <a:ext cx="323640" cy="9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A18DB87-F35C-4BC8-97E5-8D6F654F4329}"/>
                    </a:ext>
                  </a:extLst>
                </p14:cNvPr>
                <p14:cNvContentPartPr/>
                <p14:nvPr/>
              </p14:nvContentPartPr>
              <p14:xfrm>
                <a:off x="2028866" y="565473"/>
                <a:ext cx="472680" cy="607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A18DB87-F35C-4BC8-97E5-8D6F654F43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9866" y="556473"/>
                  <a:ext cx="4903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22D261-A0E7-4E4D-B4BA-69275EC24F4B}"/>
                    </a:ext>
                  </a:extLst>
                </p14:cNvPr>
                <p14:cNvContentPartPr/>
                <p14:nvPr/>
              </p14:nvContentPartPr>
              <p14:xfrm>
                <a:off x="2199506" y="668073"/>
                <a:ext cx="239040" cy="46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22D261-A0E7-4E4D-B4BA-69275EC24F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0866" y="659433"/>
                  <a:ext cx="2566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9CFABF-8076-4C3F-9A88-1AFA7CC1560E}"/>
                    </a:ext>
                  </a:extLst>
                </p14:cNvPr>
                <p14:cNvContentPartPr/>
                <p14:nvPr/>
              </p14:nvContentPartPr>
              <p14:xfrm>
                <a:off x="2729066" y="840513"/>
                <a:ext cx="190080" cy="28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9CFABF-8076-4C3F-9A88-1AFA7CC156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0426" y="831873"/>
                  <a:ext cx="207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F06F7F-22A1-4D5F-B6E6-9415C919137E}"/>
                    </a:ext>
                  </a:extLst>
                </p14:cNvPr>
                <p14:cNvContentPartPr/>
                <p14:nvPr/>
              </p14:nvContentPartPr>
              <p14:xfrm>
                <a:off x="2992226" y="820713"/>
                <a:ext cx="371880" cy="220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F06F7F-22A1-4D5F-B6E6-9415C91913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3226" y="812073"/>
                  <a:ext cx="389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078F58-DD1A-4629-BC85-9834AE6FE7E7}"/>
                    </a:ext>
                  </a:extLst>
                </p14:cNvPr>
                <p14:cNvContentPartPr/>
                <p14:nvPr/>
              </p14:nvContentPartPr>
              <p14:xfrm>
                <a:off x="3480746" y="888033"/>
                <a:ext cx="216000" cy="33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078F58-DD1A-4629-BC85-9834AE6FE7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72106" y="879033"/>
                  <a:ext cx="23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C90A91-6D46-41B8-91FD-D98BE6638DC4}"/>
                    </a:ext>
                  </a:extLst>
                </p14:cNvPr>
                <p14:cNvContentPartPr/>
                <p14:nvPr/>
              </p14:nvContentPartPr>
              <p14:xfrm>
                <a:off x="3679826" y="693993"/>
                <a:ext cx="15840" cy="38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C90A91-6D46-41B8-91FD-D98BE6638D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0826" y="685353"/>
                  <a:ext cx="33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E0518F-E8B2-471A-8747-1763CE451EF8}"/>
                    </a:ext>
                  </a:extLst>
                </p14:cNvPr>
                <p14:cNvContentPartPr/>
                <p14:nvPr/>
              </p14:nvContentPartPr>
              <p14:xfrm>
                <a:off x="3935426" y="750873"/>
                <a:ext cx="217440" cy="352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E0518F-E8B2-471A-8747-1763CE451E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26786" y="741873"/>
                  <a:ext cx="235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9B3880-FC12-4EEB-B82E-C41B39ACEA66}"/>
                    </a:ext>
                  </a:extLst>
                </p14:cNvPr>
                <p14:cNvContentPartPr/>
                <p14:nvPr/>
              </p14:nvContentPartPr>
              <p14:xfrm>
                <a:off x="3633026" y="843753"/>
                <a:ext cx="288000" cy="64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9B3880-FC12-4EEB-B82E-C41B39ACEA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4026" y="835113"/>
                  <a:ext cx="305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1F6723-BE39-4DA6-A72B-07EBED9EA4FD}"/>
                    </a:ext>
                  </a:extLst>
                </p14:cNvPr>
                <p14:cNvContentPartPr/>
                <p14:nvPr/>
              </p14:nvContentPartPr>
              <p14:xfrm>
                <a:off x="4347626" y="530193"/>
                <a:ext cx="82080" cy="704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1F6723-BE39-4DA6-A72B-07EBED9EA4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8986" y="521553"/>
                  <a:ext cx="9972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B5BE2D-29E5-4F44-BFFF-586CCEFC64E5}"/>
                    </a:ext>
                  </a:extLst>
                </p14:cNvPr>
                <p14:cNvContentPartPr/>
                <p14:nvPr/>
              </p14:nvContentPartPr>
              <p14:xfrm>
                <a:off x="4713386" y="729273"/>
                <a:ext cx="270000" cy="51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B5BE2D-29E5-4F44-BFFF-586CCEFC64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4746" y="720273"/>
                  <a:ext cx="287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3553FB-C7D7-4682-B8DB-2576B440C2FA}"/>
                    </a:ext>
                  </a:extLst>
                </p14:cNvPr>
                <p14:cNvContentPartPr/>
                <p14:nvPr/>
              </p14:nvContentPartPr>
              <p14:xfrm>
                <a:off x="4814546" y="913953"/>
                <a:ext cx="254880" cy="94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3553FB-C7D7-4682-B8DB-2576B440C2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5546" y="904953"/>
                  <a:ext cx="272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5766E7-958A-4C43-A1F5-ABE017113639}"/>
                    </a:ext>
                  </a:extLst>
                </p14:cNvPr>
                <p14:cNvContentPartPr/>
                <p14:nvPr/>
              </p14:nvContentPartPr>
              <p14:xfrm>
                <a:off x="5298386" y="805953"/>
                <a:ext cx="261720" cy="60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5766E7-958A-4C43-A1F5-ABE0171136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89386" y="796953"/>
                  <a:ext cx="279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F01D1E-9C1F-4E9E-91EB-F35A69218A7E}"/>
                    </a:ext>
                  </a:extLst>
                </p14:cNvPr>
                <p14:cNvContentPartPr/>
                <p14:nvPr/>
              </p14:nvContentPartPr>
              <p14:xfrm>
                <a:off x="5718506" y="687873"/>
                <a:ext cx="441720" cy="376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F01D1E-9C1F-4E9E-91EB-F35A69218A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09866" y="679233"/>
                  <a:ext cx="4593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943254-8673-42F6-9C0B-68B517700F30}"/>
                    </a:ext>
                  </a:extLst>
                </p14:cNvPr>
                <p14:cNvContentPartPr/>
                <p14:nvPr/>
              </p14:nvContentPartPr>
              <p14:xfrm>
                <a:off x="531986" y="1100793"/>
                <a:ext cx="775440" cy="293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943254-8673-42F6-9C0B-68B517700F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3346" y="1091793"/>
                  <a:ext cx="793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3F7291-500C-4628-98EC-95AE64970B1D}"/>
                    </a:ext>
                  </a:extLst>
                </p14:cNvPr>
                <p14:cNvContentPartPr/>
                <p14:nvPr/>
              </p14:nvContentPartPr>
              <p14:xfrm>
                <a:off x="5184626" y="550713"/>
                <a:ext cx="874440" cy="55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3F7291-500C-4628-98EC-95AE64970B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75986" y="542073"/>
                  <a:ext cx="892080" cy="57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295319-9DD3-403B-A84B-63C26307C4D6}"/>
                  </a:ext>
                </a:extLst>
              </p14:cNvPr>
              <p14:cNvContentPartPr/>
              <p14:nvPr/>
            </p14:nvContentPartPr>
            <p14:xfrm>
              <a:off x="7078586" y="512553"/>
              <a:ext cx="73080" cy="606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295319-9DD3-403B-A84B-63C26307C4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69946" y="503913"/>
                <a:ext cx="90720" cy="62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2DB627C-D3B5-492D-AE4A-09184402EBA1}"/>
              </a:ext>
            </a:extLst>
          </p:cNvPr>
          <p:cNvGrpSpPr/>
          <p:nvPr/>
        </p:nvGrpSpPr>
        <p:grpSpPr>
          <a:xfrm>
            <a:off x="3655706" y="1567353"/>
            <a:ext cx="2489760" cy="871560"/>
            <a:chOff x="3655706" y="1567353"/>
            <a:chExt cx="248976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CA641A-D6FD-4235-88E2-DB80178AE580}"/>
                    </a:ext>
                  </a:extLst>
                </p14:cNvPr>
                <p14:cNvContentPartPr/>
                <p14:nvPr/>
              </p14:nvContentPartPr>
              <p14:xfrm>
                <a:off x="3655706" y="1567353"/>
                <a:ext cx="463680" cy="82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CA641A-D6FD-4235-88E2-DB80178AE5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46706" y="1558713"/>
                  <a:ext cx="48132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5869F6-AF4A-4D2F-989D-650479E99716}"/>
                    </a:ext>
                  </a:extLst>
                </p14:cNvPr>
                <p14:cNvContentPartPr/>
                <p14:nvPr/>
              </p14:nvContentPartPr>
              <p14:xfrm>
                <a:off x="3703586" y="1763553"/>
                <a:ext cx="416520" cy="534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5869F6-AF4A-4D2F-989D-650479E997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94586" y="1754553"/>
                  <a:ext cx="4341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9860A9-7889-4DAC-9227-F1A57747CDA6}"/>
                    </a:ext>
                  </a:extLst>
                </p14:cNvPr>
                <p14:cNvContentPartPr/>
                <p14:nvPr/>
              </p14:nvContentPartPr>
              <p14:xfrm>
                <a:off x="4329626" y="1821873"/>
                <a:ext cx="477720" cy="35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9860A9-7889-4DAC-9227-F1A57747CD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0626" y="1813233"/>
                  <a:ext cx="495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7E1221-8753-40AC-A8A4-544EA30B14CC}"/>
                    </a:ext>
                  </a:extLst>
                </p14:cNvPr>
                <p14:cNvContentPartPr/>
                <p14:nvPr/>
              </p14:nvContentPartPr>
              <p14:xfrm>
                <a:off x="4382906" y="2187273"/>
                <a:ext cx="271080" cy="85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7E1221-8753-40AC-A8A4-544EA30B14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74266" y="2178633"/>
                  <a:ext cx="288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EF3BB1-6919-45AD-A2F8-A7E8930089C8}"/>
                    </a:ext>
                  </a:extLst>
                </p14:cNvPr>
                <p14:cNvContentPartPr/>
                <p14:nvPr/>
              </p14:nvContentPartPr>
              <p14:xfrm>
                <a:off x="5104346" y="1970913"/>
                <a:ext cx="393840" cy="334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EF3BB1-6919-45AD-A2F8-A7E8930089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5346" y="1962273"/>
                  <a:ext cx="4114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E04E6E-15A4-46C4-BE7B-29E33C5815EA}"/>
                    </a:ext>
                  </a:extLst>
                </p14:cNvPr>
                <p14:cNvContentPartPr/>
                <p14:nvPr/>
              </p14:nvContentPartPr>
              <p14:xfrm>
                <a:off x="5656226" y="1753473"/>
                <a:ext cx="489240" cy="685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E04E6E-15A4-46C4-BE7B-29E33C5815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7586" y="1744833"/>
                  <a:ext cx="506880" cy="70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673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896C-D273-4FBB-95B4-24B7A8E8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for </a:t>
            </a:r>
            <a:r>
              <a:rPr lang="en-US" dirty="0" err="1"/>
              <a:t>irred</a:t>
            </a:r>
            <a:r>
              <a:rPr lang="en-US" dirty="0"/>
              <a:t>. </a:t>
            </a:r>
            <a:r>
              <a:rPr lang="en-US" dirty="0" err="1"/>
              <a:t>sl</a:t>
            </a:r>
            <a:r>
              <a:rPr lang="en-US" dirty="0"/>
              <a:t>(2)-modules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18BE-8C39-4BFA-B131-1C40BEBE5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positive dimension n, there is exactly one </a:t>
            </a:r>
            <a:r>
              <a:rPr lang="en-US" dirty="0" err="1"/>
              <a:t>sl</a:t>
            </a:r>
            <a:r>
              <a:rPr lang="en-US" dirty="0"/>
              <a:t>(2) module of that dimension (up to isomorphism). </a:t>
            </a:r>
          </a:p>
          <a:p>
            <a:r>
              <a:rPr lang="en-US" dirty="0"/>
              <a:t>h will act diagonally on this module and have eigenvalues n-1, n-3,… -(n-1); each eigenspace will be 1-dimensional.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8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4944-826A-45C6-8264-BD8E99CF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other simple Lie algebras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2429-4DA0-465B-B6A3-A4BBDC4F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see soon that all simple Lie algebras have copies of </a:t>
            </a:r>
            <a:r>
              <a:rPr lang="en-US" dirty="0" err="1"/>
              <a:t>sl</a:t>
            </a:r>
            <a:r>
              <a:rPr lang="en-US" dirty="0"/>
              <a:t>(2) as subalgebras</a:t>
            </a:r>
          </a:p>
          <a:p>
            <a:r>
              <a:rPr lang="en-US" dirty="0"/>
              <a:t>So these Lie algebras can be viewed as </a:t>
            </a:r>
            <a:r>
              <a:rPr lang="en-US" dirty="0" err="1"/>
              <a:t>sl</a:t>
            </a:r>
            <a:r>
              <a:rPr lang="en-US" dirty="0"/>
              <a:t>(2)-modules via the adjoint representation of the </a:t>
            </a:r>
            <a:r>
              <a:rPr lang="en-US" dirty="0" err="1"/>
              <a:t>sl</a:t>
            </a:r>
            <a:r>
              <a:rPr lang="en-US" dirty="0"/>
              <a:t>(2) subalgebra. </a:t>
            </a:r>
          </a:p>
        </p:txBody>
      </p:sp>
    </p:spTree>
    <p:extLst>
      <p:ext uri="{BB962C8B-B14F-4D97-AF65-F5344CB8AC3E}">
        <p14:creationId xmlns:p14="http://schemas.microsoft.com/office/powerpoint/2010/main" val="66017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4C56-01C9-4A53-AD51-FFC27ABE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associative, symmetric bilinear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0CAC9-D630-4F78-82CE-9916E2326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Lie algebra vector cross-product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with dot product denoted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 This is the more practical way to view this property which is known as either </a:t>
                </a:r>
                <a:r>
                  <a:rPr lang="en-US" i="1" dirty="0"/>
                  <a:t>associativity</a:t>
                </a:r>
                <a:r>
                  <a:rPr lang="en-US" dirty="0"/>
                  <a:t> or </a:t>
                </a:r>
                <a:r>
                  <a:rPr lang="en-US" i="1" dirty="0"/>
                  <a:t>L-invariance </a:t>
                </a:r>
                <a:r>
                  <a:rPr lang="en-US" dirty="0"/>
                  <a:t>(where L is the Lie algebra) of the form.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0CAC9-D630-4F78-82CE-9916E2326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09B67D-39ED-4E26-963B-DDE8A997D3FF}"/>
                  </a:ext>
                </a:extLst>
              </p14:cNvPr>
              <p14:cNvContentPartPr/>
              <p14:nvPr/>
            </p14:nvContentPartPr>
            <p14:xfrm>
              <a:off x="4233146" y="3563913"/>
              <a:ext cx="3071520" cy="24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09B67D-39ED-4E26-963B-DDE8A997D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4146" y="3554913"/>
                <a:ext cx="308916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3C890D3-F29E-4B1E-B336-63CF83A9F74F}"/>
              </a:ext>
            </a:extLst>
          </p:cNvPr>
          <p:cNvGrpSpPr/>
          <p:nvPr/>
        </p:nvGrpSpPr>
        <p:grpSpPr>
          <a:xfrm>
            <a:off x="1223546" y="4342233"/>
            <a:ext cx="3702240" cy="1052640"/>
            <a:chOff x="1223546" y="4342233"/>
            <a:chExt cx="3702240" cy="10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CA509C-5215-4ACF-BDD7-72CA3ED44296}"/>
                    </a:ext>
                  </a:extLst>
                </p14:cNvPr>
                <p14:cNvContentPartPr/>
                <p14:nvPr/>
              </p14:nvContentPartPr>
              <p14:xfrm>
                <a:off x="1223546" y="4587753"/>
                <a:ext cx="259920" cy="807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CA509C-5215-4ACF-BDD7-72CA3ED442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4906" y="4579113"/>
                  <a:ext cx="27756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CE36C5-752C-400B-9D02-BB51766DC37C}"/>
                    </a:ext>
                  </a:extLst>
                </p14:cNvPr>
                <p14:cNvContentPartPr/>
                <p14:nvPr/>
              </p14:nvContentPartPr>
              <p14:xfrm>
                <a:off x="1634666" y="4624113"/>
                <a:ext cx="321840" cy="619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CE36C5-752C-400B-9D02-BB51766DC3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5666" y="4615113"/>
                  <a:ext cx="33948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F679B3-F5E2-40E1-AC4B-DB88EA62795E}"/>
                    </a:ext>
                  </a:extLst>
                </p14:cNvPr>
                <p14:cNvContentPartPr/>
                <p14:nvPr/>
              </p14:nvContentPartPr>
              <p14:xfrm>
                <a:off x="2005826" y="4870713"/>
                <a:ext cx="231120" cy="217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F679B3-F5E2-40E1-AC4B-DB88EA6279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96826" y="4862073"/>
                  <a:ext cx="248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61FE71-61B7-43EB-80B0-62C7E2CC80FD}"/>
                    </a:ext>
                  </a:extLst>
                </p14:cNvPr>
                <p14:cNvContentPartPr/>
                <p14:nvPr/>
              </p14:nvContentPartPr>
              <p14:xfrm>
                <a:off x="2073506" y="4749033"/>
                <a:ext cx="190440" cy="423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61FE71-61B7-43EB-80B0-62C7E2CC80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64866" y="4740033"/>
                  <a:ext cx="2080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86CAD7-B3BF-4A81-AA22-7E9708D67124}"/>
                    </a:ext>
                  </a:extLst>
                </p14:cNvPr>
                <p14:cNvContentPartPr/>
                <p14:nvPr/>
              </p14:nvContentPartPr>
              <p14:xfrm>
                <a:off x="2264666" y="5058273"/>
                <a:ext cx="74520" cy="221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86CAD7-B3BF-4A81-AA22-7E9708D671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55666" y="5049273"/>
                  <a:ext cx="92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489695-5879-45CB-AA56-72D910F9EBD3}"/>
                    </a:ext>
                  </a:extLst>
                </p14:cNvPr>
                <p14:cNvContentPartPr/>
                <p14:nvPr/>
              </p14:nvContentPartPr>
              <p14:xfrm>
                <a:off x="2474546" y="4908153"/>
                <a:ext cx="186480" cy="13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489695-5879-45CB-AA56-72D910F9EB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65906" y="4899153"/>
                  <a:ext cx="204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9F6A35-82F5-4D41-BBB4-25DF75FC74E5}"/>
                    </a:ext>
                  </a:extLst>
                </p14:cNvPr>
                <p14:cNvContentPartPr/>
                <p14:nvPr/>
              </p14:nvContentPartPr>
              <p14:xfrm>
                <a:off x="2590826" y="4931913"/>
                <a:ext cx="122040" cy="37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9F6A35-82F5-4D41-BBB4-25DF75FC74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2186" y="4922913"/>
                  <a:ext cx="139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7185F8-B326-43C7-9BA0-501FB1A33C50}"/>
                    </a:ext>
                  </a:extLst>
                </p14:cNvPr>
                <p14:cNvContentPartPr/>
                <p14:nvPr/>
              </p14:nvContentPartPr>
              <p14:xfrm>
                <a:off x="2778386" y="4632753"/>
                <a:ext cx="232200" cy="483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7185F8-B326-43C7-9BA0-501FB1A33C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69386" y="4623753"/>
                  <a:ext cx="2498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E4F4AF-4226-4CFD-B8F6-5231F0377EC5}"/>
                    </a:ext>
                  </a:extLst>
                </p14:cNvPr>
                <p14:cNvContentPartPr/>
                <p14:nvPr/>
              </p14:nvContentPartPr>
              <p14:xfrm>
                <a:off x="3172946" y="4993113"/>
                <a:ext cx="72720" cy="316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E4F4AF-4226-4CFD-B8F6-5231F0377EC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63946" y="4984113"/>
                  <a:ext cx="903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2D4B18-D6C0-4A3C-B8EB-7FF63D6664D0}"/>
                    </a:ext>
                  </a:extLst>
                </p14:cNvPr>
                <p14:cNvContentPartPr/>
                <p14:nvPr/>
              </p14:nvContentPartPr>
              <p14:xfrm>
                <a:off x="3447986" y="4743633"/>
                <a:ext cx="251280" cy="250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2D4B18-D6C0-4A3C-B8EB-7FF63D6664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39346" y="4734993"/>
                  <a:ext cx="268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7D707E-02A4-4F2E-804A-BFCF1E729AD2}"/>
                    </a:ext>
                  </a:extLst>
                </p14:cNvPr>
                <p14:cNvContentPartPr/>
                <p14:nvPr/>
              </p14:nvContentPartPr>
              <p14:xfrm>
                <a:off x="3482906" y="4763433"/>
                <a:ext cx="210960" cy="356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7D707E-02A4-4F2E-804A-BFCF1E729A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3906" y="4754793"/>
                  <a:ext cx="228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30B21A-4E27-433C-870C-5F23B934EAB6}"/>
                    </a:ext>
                  </a:extLst>
                </p14:cNvPr>
                <p14:cNvContentPartPr/>
                <p14:nvPr/>
              </p14:nvContentPartPr>
              <p14:xfrm>
                <a:off x="3883226" y="4475073"/>
                <a:ext cx="78840" cy="666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30B21A-4E27-433C-870C-5F23B934EA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74226" y="4466433"/>
                  <a:ext cx="9648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26BABD-B178-4E5A-9AEC-9CABE2FB16A9}"/>
                    </a:ext>
                  </a:extLst>
                </p14:cNvPr>
                <p14:cNvContentPartPr/>
                <p14:nvPr/>
              </p14:nvContentPartPr>
              <p14:xfrm>
                <a:off x="4138826" y="4741833"/>
                <a:ext cx="246240" cy="25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26BABD-B178-4E5A-9AEC-9CABE2FB16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29826" y="4733193"/>
                  <a:ext cx="26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FF6E86-DA01-498D-B7CF-8BC05D4C0E31}"/>
                    </a:ext>
                  </a:extLst>
                </p14:cNvPr>
                <p14:cNvContentPartPr/>
                <p14:nvPr/>
              </p14:nvContentPartPr>
              <p14:xfrm>
                <a:off x="4185626" y="4973673"/>
                <a:ext cx="151920" cy="2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FF6E86-DA01-498D-B7CF-8BC05D4C0E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76986" y="4965033"/>
                  <a:ext cx="169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C78632-5512-4216-AE7A-6425FE7BD1D4}"/>
                    </a:ext>
                  </a:extLst>
                </p14:cNvPr>
                <p14:cNvContentPartPr/>
                <p14:nvPr/>
              </p14:nvContentPartPr>
              <p14:xfrm>
                <a:off x="4673786" y="4342233"/>
                <a:ext cx="252000" cy="88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C78632-5512-4216-AE7A-6425FE7BD1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65146" y="4333233"/>
                  <a:ext cx="269640" cy="90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6704ADC-FB10-435E-BA2B-83715DD9B65D}"/>
                  </a:ext>
                </a:extLst>
              </p14:cNvPr>
              <p14:cNvContentPartPr/>
              <p14:nvPr/>
            </p14:nvContentPartPr>
            <p14:xfrm>
              <a:off x="5101466" y="4544553"/>
              <a:ext cx="223200" cy="659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6704ADC-FB10-435E-BA2B-83715DD9B6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92466" y="4535913"/>
                <a:ext cx="24084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CCDF47-3A57-4881-A1E5-909B9A944B2F}"/>
                  </a:ext>
                </a:extLst>
              </p14:cNvPr>
              <p14:cNvContentPartPr/>
              <p14:nvPr/>
            </p14:nvContentPartPr>
            <p14:xfrm>
              <a:off x="5383706" y="4819953"/>
              <a:ext cx="259920" cy="64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CCDF47-3A57-4881-A1E5-909B9A944B2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74706" y="4811313"/>
                <a:ext cx="2775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810E4A1-C555-46D1-B40F-765DE7285DD8}"/>
                  </a:ext>
                </a:extLst>
              </p14:cNvPr>
              <p14:cNvContentPartPr/>
              <p14:nvPr/>
            </p14:nvContentPartPr>
            <p14:xfrm>
              <a:off x="5803106" y="4724193"/>
              <a:ext cx="214560" cy="197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810E4A1-C555-46D1-B40F-765DE7285DD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4106" y="4715553"/>
                <a:ext cx="2322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FFD2AA-259F-4E03-85E9-36257C9B978B}"/>
                  </a:ext>
                </a:extLst>
              </p14:cNvPr>
              <p14:cNvContentPartPr/>
              <p14:nvPr/>
            </p14:nvContentPartPr>
            <p14:xfrm>
              <a:off x="5915426" y="4720953"/>
              <a:ext cx="156960" cy="384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FFD2AA-259F-4E03-85E9-36257C9B978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6426" y="4711953"/>
                <a:ext cx="174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F63C31F-5B2F-48A0-9887-9CF881FCDEFD}"/>
                  </a:ext>
                </a:extLst>
              </p14:cNvPr>
              <p14:cNvContentPartPr/>
              <p14:nvPr/>
            </p14:nvContentPartPr>
            <p14:xfrm>
              <a:off x="6158786" y="4921473"/>
              <a:ext cx="37440" cy="286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F63C31F-5B2F-48A0-9887-9CF881FCDE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50146" y="4912833"/>
                <a:ext cx="55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B9FFB5-61EB-4F11-9265-754E925D2522}"/>
                  </a:ext>
                </a:extLst>
              </p14:cNvPr>
              <p14:cNvContentPartPr/>
              <p14:nvPr/>
            </p14:nvContentPartPr>
            <p14:xfrm>
              <a:off x="6384866" y="4732473"/>
              <a:ext cx="189360" cy="299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B9FFB5-61EB-4F11-9265-754E925D25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76226" y="4723833"/>
                <a:ext cx="2070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A7499A1-11C1-4EE9-8026-664F309D0731}"/>
                  </a:ext>
                </a:extLst>
              </p14:cNvPr>
              <p14:cNvContentPartPr/>
              <p14:nvPr/>
            </p14:nvContentPartPr>
            <p14:xfrm>
              <a:off x="6423386" y="4811673"/>
              <a:ext cx="160200" cy="220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A7499A1-11C1-4EE9-8026-664F309D073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14746" y="4803033"/>
                <a:ext cx="177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C30940D-90EE-4838-BE69-92F088EC02DF}"/>
                  </a:ext>
                </a:extLst>
              </p14:cNvPr>
              <p14:cNvContentPartPr/>
              <p14:nvPr/>
            </p14:nvContentPartPr>
            <p14:xfrm>
              <a:off x="6639026" y="4521153"/>
              <a:ext cx="325800" cy="5972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C30940D-90EE-4838-BE69-92F088EC02D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30026" y="4512153"/>
                <a:ext cx="3434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B89C47-D868-462B-BDE1-15A91BAE3D10}"/>
                  </a:ext>
                </a:extLst>
              </p14:cNvPr>
              <p14:cNvContentPartPr/>
              <p14:nvPr/>
            </p14:nvContentPartPr>
            <p14:xfrm>
              <a:off x="7063826" y="5074833"/>
              <a:ext cx="12960" cy="164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B89C47-D868-462B-BDE1-15A91BAE3D1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54826" y="5065833"/>
                <a:ext cx="30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0A1EFAA-0ACF-42C3-83C1-8EB83EBF1330}"/>
                  </a:ext>
                </a:extLst>
              </p14:cNvPr>
              <p14:cNvContentPartPr/>
              <p14:nvPr/>
            </p14:nvContentPartPr>
            <p14:xfrm>
              <a:off x="7363706" y="4749393"/>
              <a:ext cx="226800" cy="394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0A1EFAA-0ACF-42C3-83C1-8EB83EBF133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54706" y="4740753"/>
                <a:ext cx="2444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622FA54-E343-4627-AB59-C84CC53D82AD}"/>
                  </a:ext>
                </a:extLst>
              </p14:cNvPr>
              <p14:cNvContentPartPr/>
              <p14:nvPr/>
            </p14:nvContentPartPr>
            <p14:xfrm>
              <a:off x="7334906" y="4805913"/>
              <a:ext cx="240480" cy="27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622FA54-E343-4627-AB59-C84CC53D82A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25906" y="4796913"/>
                <a:ext cx="2581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FD2076-0293-4F64-B925-0A494DDE1FD3}"/>
                  </a:ext>
                </a:extLst>
              </p14:cNvPr>
              <p14:cNvContentPartPr/>
              <p14:nvPr/>
            </p14:nvContentPartPr>
            <p14:xfrm>
              <a:off x="7608866" y="4487313"/>
              <a:ext cx="202680" cy="839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FD2076-0293-4F64-B925-0A494DDE1FD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99866" y="4478673"/>
                <a:ext cx="22032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09658C-3A88-4D2C-A5F9-ABFB45C0679C}"/>
                  </a:ext>
                </a:extLst>
              </p14:cNvPr>
              <p14:cNvContentPartPr/>
              <p14:nvPr/>
            </p14:nvContentPartPr>
            <p14:xfrm>
              <a:off x="8119706" y="4756233"/>
              <a:ext cx="287280" cy="47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09658C-3A88-4D2C-A5F9-ABFB45C0679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10706" y="4747233"/>
                <a:ext cx="3049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8137A57-8883-45B6-B394-1AB767687074}"/>
                  </a:ext>
                </a:extLst>
              </p14:cNvPr>
              <p14:cNvContentPartPr/>
              <p14:nvPr/>
            </p14:nvContentPartPr>
            <p14:xfrm>
              <a:off x="8241386" y="5069073"/>
              <a:ext cx="230760" cy="59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8137A57-8883-45B6-B394-1AB76768707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232386" y="5060433"/>
                <a:ext cx="248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25D5CED-7AB1-4513-8662-93E69A5925CF}"/>
                  </a:ext>
                </a:extLst>
              </p14:cNvPr>
              <p14:cNvContentPartPr/>
              <p14:nvPr/>
            </p14:nvContentPartPr>
            <p14:xfrm>
              <a:off x="8825666" y="4433313"/>
              <a:ext cx="233280" cy="930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25D5CED-7AB1-4513-8662-93E69A5925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17026" y="4424313"/>
                <a:ext cx="25092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F09F55B-A4F7-456B-B334-648414392BC6}"/>
                  </a:ext>
                </a:extLst>
              </p14:cNvPr>
              <p14:cNvContentPartPr/>
              <p14:nvPr/>
            </p14:nvContentPartPr>
            <p14:xfrm>
              <a:off x="9056426" y="4904913"/>
              <a:ext cx="272520" cy="63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F09F55B-A4F7-456B-B334-648414392BC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47426" y="4896273"/>
                <a:ext cx="290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7CBDD06-3EE0-4269-94BF-4D553CD5F2E2}"/>
                  </a:ext>
                </a:extLst>
              </p14:cNvPr>
              <p14:cNvContentPartPr/>
              <p14:nvPr/>
            </p14:nvContentPartPr>
            <p14:xfrm>
              <a:off x="9578786" y="4731753"/>
              <a:ext cx="138600" cy="183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7CBDD06-3EE0-4269-94BF-4D553CD5F2E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69786" y="4723113"/>
                <a:ext cx="156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181C005-A8B1-4CA6-87B4-3805F7DE7E75}"/>
                  </a:ext>
                </a:extLst>
              </p14:cNvPr>
              <p14:cNvContentPartPr/>
              <p14:nvPr/>
            </p14:nvContentPartPr>
            <p14:xfrm>
              <a:off x="9711626" y="4710873"/>
              <a:ext cx="177480" cy="473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181C005-A8B1-4CA6-87B4-3805F7DE7E7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02626" y="4701873"/>
                <a:ext cx="1951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26F518-FDE9-4025-B1D0-E9E0A13CCC62}"/>
                  </a:ext>
                </a:extLst>
              </p14:cNvPr>
              <p14:cNvContentPartPr/>
              <p14:nvPr/>
            </p14:nvContentPartPr>
            <p14:xfrm>
              <a:off x="9932666" y="5001393"/>
              <a:ext cx="30600" cy="228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26F518-FDE9-4025-B1D0-E9E0A13CCC6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23666" y="4992393"/>
                <a:ext cx="482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1375DA7-5F34-469D-9529-A24AA3950E4F}"/>
                  </a:ext>
                </a:extLst>
              </p14:cNvPr>
              <p14:cNvContentPartPr/>
              <p14:nvPr/>
            </p14:nvContentPartPr>
            <p14:xfrm>
              <a:off x="10207706" y="4512153"/>
              <a:ext cx="266040" cy="633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1375DA7-5F34-469D-9529-A24AA3950E4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198706" y="4503153"/>
                <a:ext cx="28368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DED062D-7669-4C61-874B-DCD774072731}"/>
                  </a:ext>
                </a:extLst>
              </p14:cNvPr>
              <p14:cNvContentPartPr/>
              <p14:nvPr/>
            </p14:nvContentPartPr>
            <p14:xfrm>
              <a:off x="10514426" y="4792953"/>
              <a:ext cx="141480" cy="34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DED062D-7669-4C61-874B-DCD77407273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505786" y="4784313"/>
                <a:ext cx="15912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435AA0-6B2E-4D53-A81A-81E4FFDFF542}"/>
                  </a:ext>
                </a:extLst>
              </p14:cNvPr>
              <p14:cNvContentPartPr/>
              <p14:nvPr/>
            </p14:nvContentPartPr>
            <p14:xfrm>
              <a:off x="10486346" y="4770993"/>
              <a:ext cx="272520" cy="541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435AA0-6B2E-4D53-A81A-81E4FFDFF54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477706" y="4762353"/>
                <a:ext cx="2901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EF2C74E-6A02-45BB-B7DF-EE392E50D833}"/>
                  </a:ext>
                </a:extLst>
              </p14:cNvPr>
              <p14:cNvContentPartPr/>
              <p14:nvPr/>
            </p14:nvContentPartPr>
            <p14:xfrm>
              <a:off x="10943906" y="4775313"/>
              <a:ext cx="130320" cy="27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EF2C74E-6A02-45BB-B7DF-EE392E50D83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934906" y="4766673"/>
                <a:ext cx="14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10CBEE-A4C5-4A91-B222-D291FB82027F}"/>
                  </a:ext>
                </a:extLst>
              </p14:cNvPr>
              <p14:cNvContentPartPr/>
              <p14:nvPr/>
            </p14:nvContentPartPr>
            <p14:xfrm>
              <a:off x="10928786" y="4824993"/>
              <a:ext cx="205920" cy="277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10CBEE-A4C5-4A91-B222-D291FB82027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20146" y="4816353"/>
                <a:ext cx="2235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26F61DB-7A14-4C60-95C6-12A96453A403}"/>
                  </a:ext>
                </a:extLst>
              </p14:cNvPr>
              <p14:cNvContentPartPr/>
              <p14:nvPr/>
            </p14:nvContentPartPr>
            <p14:xfrm>
              <a:off x="11148746" y="4684953"/>
              <a:ext cx="162360" cy="49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26F61DB-7A14-4C60-95C6-12A96453A40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39746" y="4675953"/>
                <a:ext cx="1800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C605-5E12-44BA-82ED-F7362BA36EE4}"/>
                  </a:ext>
                </a:extLst>
              </p14:cNvPr>
              <p14:cNvContentPartPr/>
              <p14:nvPr/>
            </p14:nvContentPartPr>
            <p14:xfrm>
              <a:off x="11354306" y="4315593"/>
              <a:ext cx="180360" cy="11469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C605-5E12-44BA-82ED-F7362BA36EE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345306" y="4306593"/>
                <a:ext cx="19800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4A0057E-1468-4D6B-8A96-F8DABD5230A9}"/>
                  </a:ext>
                </a:extLst>
              </p14:cNvPr>
              <p14:cNvContentPartPr/>
              <p14:nvPr/>
            </p14:nvContentPartPr>
            <p14:xfrm>
              <a:off x="10753106" y="5259153"/>
              <a:ext cx="62280" cy="248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4A0057E-1468-4D6B-8A96-F8DABD5230A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744466" y="5250513"/>
                <a:ext cx="799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EDFD621-0A93-4432-B6CF-D51351ECDFBA}"/>
                  </a:ext>
                </a:extLst>
              </p14:cNvPr>
              <p14:cNvContentPartPr/>
              <p14:nvPr/>
            </p14:nvContentPartPr>
            <p14:xfrm>
              <a:off x="10937066" y="5243673"/>
              <a:ext cx="110520" cy="315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EDFD621-0A93-4432-B6CF-D51351ECDF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928426" y="5235033"/>
                <a:ext cx="1281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7FB0092-4423-4389-8B0E-F95D1E9298C1}"/>
                  </a:ext>
                </a:extLst>
              </p14:cNvPr>
              <p14:cNvContentPartPr/>
              <p14:nvPr/>
            </p14:nvContentPartPr>
            <p14:xfrm>
              <a:off x="10802066" y="5673513"/>
              <a:ext cx="230760" cy="2851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7FB0092-4423-4389-8B0E-F95D1E9298C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793426" y="5664873"/>
                <a:ext cx="2484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72E216-46D7-40F4-8B42-0AE906BF50D2}"/>
                  </a:ext>
                </a:extLst>
              </p14:cNvPr>
              <p14:cNvContentPartPr/>
              <p14:nvPr/>
            </p14:nvContentPartPr>
            <p14:xfrm>
              <a:off x="11544026" y="4876833"/>
              <a:ext cx="171360" cy="41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72E216-46D7-40F4-8B42-0AE906BF50D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535386" y="4868193"/>
                <a:ext cx="1890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C7EA6DE-CAB5-4493-B36D-D3971E56DB51}"/>
              </a:ext>
            </a:extLst>
          </p:cNvPr>
          <p:cNvGrpSpPr/>
          <p:nvPr/>
        </p:nvGrpSpPr>
        <p:grpSpPr>
          <a:xfrm>
            <a:off x="2261426" y="3082593"/>
            <a:ext cx="5053320" cy="614880"/>
            <a:chOff x="2261426" y="3082593"/>
            <a:chExt cx="505332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501D5F-5E0E-4870-B926-F5DCB04A1050}"/>
                    </a:ext>
                  </a:extLst>
                </p14:cNvPr>
                <p14:cNvContentPartPr/>
                <p14:nvPr/>
              </p14:nvContentPartPr>
              <p14:xfrm>
                <a:off x="2261426" y="3082593"/>
                <a:ext cx="4088160" cy="181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501D5F-5E0E-4870-B926-F5DCB04A105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52426" y="3073953"/>
                  <a:ext cx="4105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B6A26C-7632-47B0-84F5-31CDE11E986B}"/>
                    </a:ext>
                  </a:extLst>
                </p14:cNvPr>
                <p14:cNvContentPartPr/>
                <p14:nvPr/>
              </p14:nvContentPartPr>
              <p14:xfrm>
                <a:off x="4133786" y="3260793"/>
                <a:ext cx="3180960" cy="436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B6A26C-7632-47B0-84F5-31CDE11E986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25146" y="3251793"/>
                  <a:ext cx="319860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6FEC3D0-ABC3-44DA-9F0F-3EB74689C1D4}"/>
                  </a:ext>
                </a:extLst>
              </p14:cNvPr>
              <p14:cNvContentPartPr/>
              <p14:nvPr/>
            </p14:nvContentPartPr>
            <p14:xfrm>
              <a:off x="407786" y="5645433"/>
              <a:ext cx="406440" cy="736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6FEC3D0-ABC3-44DA-9F0F-3EB74689C1D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8786" y="5636433"/>
                <a:ext cx="424080" cy="7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69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F372-4E50-465C-A5F9-8B4CA140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969EE-4D4C-46B5-A502-54B2AE215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i="1" dirty="0"/>
                  <a:t>Lie algebra</a:t>
                </a:r>
                <a:r>
                  <a:rPr lang="en-US" dirty="0"/>
                  <a:t> is a vector space L with (not necessarily associative) bilinear multiplication denoted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dirty="0"/>
                  <a:t> subject to the following rules: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 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. This implies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lvl="1"/>
                <a:endParaRPr lang="en-US" sz="2800" dirty="0"/>
              </a:p>
              <a:p>
                <a:pPr lvl="1"/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and is in fact equivalent if the field is not characteristic 2.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=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This can be more memorably expressed as: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969EE-4D4C-46B5-A502-54B2AE215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AC9A928-2E93-466C-B715-8B007E842E09}"/>
              </a:ext>
            </a:extLst>
          </p:cNvPr>
          <p:cNvGrpSpPr/>
          <p:nvPr/>
        </p:nvGrpSpPr>
        <p:grpSpPr>
          <a:xfrm>
            <a:off x="1117346" y="3212913"/>
            <a:ext cx="2504160" cy="706680"/>
            <a:chOff x="1117346" y="3212913"/>
            <a:chExt cx="2504160" cy="70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E61DBE5-8C73-43EA-A5D8-7154314753C0}"/>
                    </a:ext>
                  </a:extLst>
                </p14:cNvPr>
                <p14:cNvContentPartPr/>
                <p14:nvPr/>
              </p14:nvContentPartPr>
              <p14:xfrm>
                <a:off x="1117346" y="3218673"/>
                <a:ext cx="422640" cy="700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E61DBE5-8C73-43EA-A5D8-7154314753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706" y="3209673"/>
                  <a:ext cx="44028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02C2EE4-13C3-47FB-B4D1-AF3EABB74AD9}"/>
                    </a:ext>
                  </a:extLst>
                </p14:cNvPr>
                <p14:cNvContentPartPr/>
                <p14:nvPr/>
              </p14:nvContentPartPr>
              <p14:xfrm>
                <a:off x="1522346" y="3345393"/>
                <a:ext cx="193680" cy="370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02C2EE4-13C3-47FB-B4D1-AF3EABB74A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13346" y="3336393"/>
                  <a:ext cx="211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4E91D1-AAA2-430E-A724-1B0C1607D58C}"/>
                    </a:ext>
                  </a:extLst>
                </p14:cNvPr>
                <p14:cNvContentPartPr/>
                <p14:nvPr/>
              </p14:nvContentPartPr>
              <p14:xfrm>
                <a:off x="1474826" y="3393993"/>
                <a:ext cx="255960" cy="308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4E91D1-AAA2-430E-A724-1B0C1607D5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6186" y="3385353"/>
                  <a:ext cx="2736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FB761D-1B8B-4196-B8B8-2DD1DC223CC9}"/>
                    </a:ext>
                  </a:extLst>
                </p14:cNvPr>
                <p14:cNvContentPartPr/>
                <p14:nvPr/>
              </p14:nvContentPartPr>
              <p14:xfrm>
                <a:off x="1816466" y="3484353"/>
                <a:ext cx="281880" cy="64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FB761D-1B8B-4196-B8B8-2DD1DC223C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7826" y="3475353"/>
                  <a:ext cx="29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BBBC212-0459-4D9E-B6EF-FC42F774AFBF}"/>
                    </a:ext>
                  </a:extLst>
                </p14:cNvPr>
                <p14:cNvContentPartPr/>
                <p14:nvPr/>
              </p14:nvContentPartPr>
              <p14:xfrm>
                <a:off x="1977386" y="3361593"/>
                <a:ext cx="60480" cy="29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BBBC212-0459-4D9E-B6EF-FC42F774AF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8746" y="3352593"/>
                  <a:ext cx="78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9CE395-5316-4E7C-A7CB-A8D12B7C396B}"/>
                    </a:ext>
                  </a:extLst>
                </p14:cNvPr>
                <p14:cNvContentPartPr/>
                <p14:nvPr/>
              </p14:nvContentPartPr>
              <p14:xfrm>
                <a:off x="2208146" y="3365553"/>
                <a:ext cx="66240" cy="260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9CE395-5316-4E7C-A7CB-A8D12B7C396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9506" y="3356553"/>
                  <a:ext cx="83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0E23BC-E92E-4D9E-BAF2-F9DEF297FD89}"/>
                    </a:ext>
                  </a:extLst>
                </p14:cNvPr>
                <p14:cNvContentPartPr/>
                <p14:nvPr/>
              </p14:nvContentPartPr>
              <p14:xfrm>
                <a:off x="2192666" y="3440073"/>
                <a:ext cx="189000" cy="38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0E23BC-E92E-4D9E-BAF2-F9DEF297FD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83666" y="3431073"/>
                  <a:ext cx="206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708270-75FA-4FCC-9254-AE066F726F6D}"/>
                    </a:ext>
                  </a:extLst>
                </p14:cNvPr>
                <p14:cNvContentPartPr/>
                <p14:nvPr/>
              </p14:nvContentPartPr>
              <p14:xfrm>
                <a:off x="2403986" y="3648513"/>
                <a:ext cx="107280" cy="204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708270-75FA-4FCC-9254-AE066F726F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94986" y="3639873"/>
                  <a:ext cx="124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65F30C-EB75-4E18-AEE8-542D407F7437}"/>
                    </a:ext>
                  </a:extLst>
                </p14:cNvPr>
                <p14:cNvContentPartPr/>
                <p14:nvPr/>
              </p14:nvContentPartPr>
              <p14:xfrm>
                <a:off x="2655266" y="3508473"/>
                <a:ext cx="144360" cy="210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65F30C-EB75-4E18-AEE8-542D407F74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6626" y="3499833"/>
                  <a:ext cx="162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AA18EC-5441-40CD-ACAE-7D8DF35E93D7}"/>
                    </a:ext>
                  </a:extLst>
                </p14:cNvPr>
                <p14:cNvContentPartPr/>
                <p14:nvPr/>
              </p14:nvContentPartPr>
              <p14:xfrm>
                <a:off x="2611346" y="3461313"/>
                <a:ext cx="290160" cy="281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AA18EC-5441-40CD-ACAE-7D8DF35E93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2346" y="3452313"/>
                  <a:ext cx="307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7E0628-4771-4DFC-8D27-AAFBA8E38316}"/>
                    </a:ext>
                  </a:extLst>
                </p14:cNvPr>
                <p14:cNvContentPartPr/>
                <p14:nvPr/>
              </p14:nvContentPartPr>
              <p14:xfrm>
                <a:off x="2927426" y="3542313"/>
                <a:ext cx="162360" cy="72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7E0628-4771-4DFC-8D27-AAFBA8E383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18786" y="3533313"/>
                  <a:ext cx="18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D1382A-EAE8-4F30-8D69-114F044B83C6}"/>
                    </a:ext>
                  </a:extLst>
                </p14:cNvPr>
                <p14:cNvContentPartPr/>
                <p14:nvPr/>
              </p14:nvContentPartPr>
              <p14:xfrm>
                <a:off x="2996906" y="3490833"/>
                <a:ext cx="57960" cy="220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D1382A-EAE8-4F30-8D69-114F044B83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87906" y="3482193"/>
                  <a:ext cx="75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A8652B-2938-4A49-AACA-E86A33CC0B4C}"/>
                    </a:ext>
                  </a:extLst>
                </p14:cNvPr>
                <p14:cNvContentPartPr/>
                <p14:nvPr/>
              </p14:nvContentPartPr>
              <p14:xfrm>
                <a:off x="3201386" y="3471753"/>
                <a:ext cx="59400" cy="91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A8652B-2938-4A49-AACA-E86A33CC0B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2746" y="3462753"/>
                  <a:ext cx="77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DE4B4C4-4C90-4E65-B304-FAE26BB695DF}"/>
                    </a:ext>
                  </a:extLst>
                </p14:cNvPr>
                <p14:cNvContentPartPr/>
                <p14:nvPr/>
              </p14:nvContentPartPr>
              <p14:xfrm>
                <a:off x="3212906" y="3517113"/>
                <a:ext cx="98280" cy="223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DE4B4C4-4C90-4E65-B304-FAE26BB695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4266" y="3508473"/>
                  <a:ext cx="115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6854327-654F-4D49-AA9D-81F58223DE3C}"/>
                    </a:ext>
                  </a:extLst>
                </p14:cNvPr>
                <p14:cNvContentPartPr/>
                <p14:nvPr/>
              </p14:nvContentPartPr>
              <p14:xfrm>
                <a:off x="3416306" y="3212913"/>
                <a:ext cx="205200" cy="550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6854327-654F-4D49-AA9D-81F58223DE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07666" y="3203913"/>
                  <a:ext cx="2228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07D941E-A393-4947-82ED-BA80709133A1}"/>
              </a:ext>
            </a:extLst>
          </p:cNvPr>
          <p:cNvGrpSpPr/>
          <p:nvPr/>
        </p:nvGrpSpPr>
        <p:grpSpPr>
          <a:xfrm>
            <a:off x="391226" y="3327753"/>
            <a:ext cx="746280" cy="405000"/>
            <a:chOff x="391226" y="3327753"/>
            <a:chExt cx="7462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98E6FF-DDB2-44A8-9673-6ACCA18848F5}"/>
                    </a:ext>
                  </a:extLst>
                </p14:cNvPr>
                <p14:cNvContentPartPr/>
                <p14:nvPr/>
              </p14:nvContentPartPr>
              <p14:xfrm>
                <a:off x="819266" y="3479313"/>
                <a:ext cx="318240" cy="34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98E6FF-DDB2-44A8-9673-6ACCA18848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0626" y="3470313"/>
                  <a:ext cx="33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75F79B8-1B5B-4AD3-AAFC-3EAF4B0EA80E}"/>
                    </a:ext>
                  </a:extLst>
                </p14:cNvPr>
                <p14:cNvContentPartPr/>
                <p14:nvPr/>
              </p14:nvContentPartPr>
              <p14:xfrm>
                <a:off x="798386" y="3664713"/>
                <a:ext cx="222480" cy="37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75F79B8-1B5B-4AD3-AAFC-3EAF4B0EA8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9386" y="3655713"/>
                  <a:ext cx="240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29C3837-1B25-4E93-879A-431F014F3219}"/>
                    </a:ext>
                  </a:extLst>
                </p14:cNvPr>
                <p14:cNvContentPartPr/>
                <p14:nvPr/>
              </p14:nvContentPartPr>
              <p14:xfrm>
                <a:off x="391226" y="3327753"/>
                <a:ext cx="278640" cy="405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29C3837-1B25-4E93-879A-431F014F32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2586" y="3319113"/>
                  <a:ext cx="29628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209FF66-3621-43EF-B99E-22BAC1209869}"/>
                  </a:ext>
                </a:extLst>
              </p14:cNvPr>
              <p14:cNvContentPartPr/>
              <p14:nvPr/>
            </p14:nvContentPartPr>
            <p14:xfrm>
              <a:off x="3739226" y="3368073"/>
              <a:ext cx="330480" cy="388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209FF66-3621-43EF-B99E-22BAC12098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30586" y="3359433"/>
                <a:ext cx="348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6F58295-7851-4771-B5BB-F54D43C230CD}"/>
                  </a:ext>
                </a:extLst>
              </p14:cNvPr>
              <p14:cNvContentPartPr/>
              <p14:nvPr/>
            </p14:nvContentPartPr>
            <p14:xfrm>
              <a:off x="3788186" y="3505953"/>
              <a:ext cx="220320" cy="151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6F58295-7851-4771-B5BB-F54D43C230C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79546" y="3496953"/>
                <a:ext cx="2379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77D2E6E-3919-4038-93E0-DF65160B876C}"/>
                  </a:ext>
                </a:extLst>
              </p14:cNvPr>
              <p14:cNvContentPartPr/>
              <p14:nvPr/>
            </p14:nvContentPartPr>
            <p14:xfrm>
              <a:off x="4198946" y="3157473"/>
              <a:ext cx="328320" cy="5655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77D2E6E-3919-4038-93E0-DF65160B876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90306" y="3148473"/>
                <a:ext cx="34596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A125C20-D2C8-461B-B130-C08AC8E333F2}"/>
                  </a:ext>
                </a:extLst>
              </p14:cNvPr>
              <p14:cNvContentPartPr/>
              <p14:nvPr/>
            </p14:nvContentPartPr>
            <p14:xfrm>
              <a:off x="4425746" y="3341073"/>
              <a:ext cx="276480" cy="2217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A125C20-D2C8-461B-B130-C08AC8E333F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17106" y="3332073"/>
                <a:ext cx="294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A42AE86-4235-4206-8E24-C55448D46718}"/>
                  </a:ext>
                </a:extLst>
              </p14:cNvPr>
              <p14:cNvContentPartPr/>
              <p14:nvPr/>
            </p14:nvContentPartPr>
            <p14:xfrm>
              <a:off x="4520786" y="3293193"/>
              <a:ext cx="248760" cy="2800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A42AE86-4235-4206-8E24-C55448D4671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12146" y="3284553"/>
                <a:ext cx="2664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FD80297-87A2-4B74-B95D-2169AD6E742F}"/>
                  </a:ext>
                </a:extLst>
              </p14:cNvPr>
              <p14:cNvContentPartPr/>
              <p14:nvPr/>
            </p14:nvContentPartPr>
            <p14:xfrm>
              <a:off x="4810226" y="3466353"/>
              <a:ext cx="73440" cy="2145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FD80297-87A2-4B74-B95D-2169AD6E74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01226" y="3457353"/>
                <a:ext cx="91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4161CDE-5408-499F-AC06-459E83C29A50}"/>
                  </a:ext>
                </a:extLst>
              </p14:cNvPr>
              <p14:cNvContentPartPr/>
              <p14:nvPr/>
            </p14:nvContentPartPr>
            <p14:xfrm>
              <a:off x="5023346" y="3342153"/>
              <a:ext cx="131040" cy="2448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4161CDE-5408-499F-AC06-459E83C29A5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14346" y="3333513"/>
                <a:ext cx="1486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1A5F7E8-6D52-469A-AD32-EDA6AFB0A153}"/>
                  </a:ext>
                </a:extLst>
              </p14:cNvPr>
              <p14:cNvContentPartPr/>
              <p14:nvPr/>
            </p14:nvContentPartPr>
            <p14:xfrm>
              <a:off x="5060066" y="3334953"/>
              <a:ext cx="170640" cy="2422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1A5F7E8-6D52-469A-AD32-EDA6AFB0A15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51426" y="3326313"/>
                <a:ext cx="188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46BC699-7CA7-4F62-9897-2BB5C5512AED}"/>
                  </a:ext>
                </a:extLst>
              </p14:cNvPr>
              <p14:cNvContentPartPr/>
              <p14:nvPr/>
            </p14:nvContentPartPr>
            <p14:xfrm>
              <a:off x="5268506" y="3184113"/>
              <a:ext cx="166320" cy="4672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46BC699-7CA7-4F62-9897-2BB5C5512AE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59506" y="3175113"/>
                <a:ext cx="18396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A067854-E180-4A1F-9BFB-70DC3FCD3F2F}"/>
                  </a:ext>
                </a:extLst>
              </p14:cNvPr>
              <p14:cNvContentPartPr/>
              <p14:nvPr/>
            </p14:nvContentPartPr>
            <p14:xfrm>
              <a:off x="4223066" y="3262233"/>
              <a:ext cx="1192320" cy="5382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A067854-E180-4A1F-9BFB-70DC3FCD3F2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214426" y="3253593"/>
                <a:ext cx="1209960" cy="55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8653C1A-08B2-4416-9F07-45192C012398}"/>
              </a:ext>
            </a:extLst>
          </p:cNvPr>
          <p:cNvGrpSpPr/>
          <p:nvPr/>
        </p:nvGrpSpPr>
        <p:grpSpPr>
          <a:xfrm>
            <a:off x="5641466" y="2983233"/>
            <a:ext cx="4474080" cy="683280"/>
            <a:chOff x="5641466" y="2983233"/>
            <a:chExt cx="447408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2C4FB0-E230-4B2B-8CA8-FDF1BD2A5F67}"/>
                    </a:ext>
                  </a:extLst>
                </p14:cNvPr>
                <p14:cNvContentPartPr/>
                <p14:nvPr/>
              </p14:nvContentPartPr>
              <p14:xfrm>
                <a:off x="5641466" y="3369153"/>
                <a:ext cx="221760" cy="18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2C4FB0-E230-4B2B-8CA8-FDF1BD2A5F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32826" y="3360513"/>
                  <a:ext cx="239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D1E69C-0EC5-4E96-A70C-52568B1707A6}"/>
                    </a:ext>
                  </a:extLst>
                </p14:cNvPr>
                <p14:cNvContentPartPr/>
                <p14:nvPr/>
              </p14:nvContentPartPr>
              <p14:xfrm>
                <a:off x="5754506" y="3258633"/>
                <a:ext cx="96120" cy="380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D1E69C-0EC5-4E96-A70C-52568B1707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45506" y="3249633"/>
                  <a:ext cx="113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BD3150-401B-4B04-8689-B078037F7531}"/>
                    </a:ext>
                  </a:extLst>
                </p14:cNvPr>
                <p14:cNvContentPartPr/>
                <p14:nvPr/>
              </p14:nvContentPartPr>
              <p14:xfrm>
                <a:off x="5913266" y="3179793"/>
                <a:ext cx="245880" cy="440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BD3150-401B-4B04-8689-B078037F75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04266" y="3171153"/>
                  <a:ext cx="2635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2E568C-7E4F-4665-AB93-3C4CDF8FBCC4}"/>
                    </a:ext>
                  </a:extLst>
                </p14:cNvPr>
                <p14:cNvContentPartPr/>
                <p14:nvPr/>
              </p14:nvContentPartPr>
              <p14:xfrm>
                <a:off x="6169946" y="3328473"/>
                <a:ext cx="199440" cy="217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2E568C-7E4F-4665-AB93-3C4CDF8FBC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61306" y="3319473"/>
                  <a:ext cx="217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7C8E4BD-2FED-4F33-9380-D32403DF8467}"/>
                    </a:ext>
                  </a:extLst>
                </p14:cNvPr>
                <p14:cNvContentPartPr/>
                <p14:nvPr/>
              </p14:nvContentPartPr>
              <p14:xfrm>
                <a:off x="6198746" y="3338913"/>
                <a:ext cx="183960" cy="257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7C8E4BD-2FED-4F33-9380-D32403DF84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9746" y="3330273"/>
                  <a:ext cx="201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B0417EF-D04F-4A93-8FBB-F3C651461B87}"/>
                    </a:ext>
                  </a:extLst>
                </p14:cNvPr>
                <p14:cNvContentPartPr/>
                <p14:nvPr/>
              </p14:nvContentPartPr>
              <p14:xfrm>
                <a:off x="6392066" y="3474633"/>
                <a:ext cx="121680" cy="152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B0417EF-D04F-4A93-8FBB-F3C651461B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83066" y="3465633"/>
                  <a:ext cx="139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08F0C50-A24D-4F75-9705-71D94C153993}"/>
                    </a:ext>
                  </a:extLst>
                </p14:cNvPr>
                <p14:cNvContentPartPr/>
                <p14:nvPr/>
              </p14:nvContentPartPr>
              <p14:xfrm>
                <a:off x="6659906" y="3366633"/>
                <a:ext cx="164520" cy="299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08F0C50-A24D-4F75-9705-71D94C1539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50906" y="3357633"/>
                  <a:ext cx="182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17CF9CE-83F1-4D75-89D6-C9AAF0A10A20}"/>
                    </a:ext>
                  </a:extLst>
                </p14:cNvPr>
                <p14:cNvContentPartPr/>
                <p14:nvPr/>
              </p14:nvContentPartPr>
              <p14:xfrm>
                <a:off x="6930986" y="3207153"/>
                <a:ext cx="127440" cy="383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17CF9CE-83F1-4D75-89D6-C9AAF0A10A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1986" y="3198153"/>
                  <a:ext cx="145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3E0A75C-09F6-4A8E-8C0A-EF74FB6DB515}"/>
                    </a:ext>
                  </a:extLst>
                </p14:cNvPr>
                <p14:cNvContentPartPr/>
                <p14:nvPr/>
              </p14:nvContentPartPr>
              <p14:xfrm>
                <a:off x="7177946" y="3349353"/>
                <a:ext cx="178200" cy="71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3E0A75C-09F6-4A8E-8C0A-EF74FB6DB5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68946" y="3340713"/>
                  <a:ext cx="195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3DE52D-F0EF-45CB-8F21-662D19574BAA}"/>
                    </a:ext>
                  </a:extLst>
                </p14:cNvPr>
                <p14:cNvContentPartPr/>
                <p14:nvPr/>
              </p14:nvContentPartPr>
              <p14:xfrm>
                <a:off x="7206026" y="3216513"/>
                <a:ext cx="140760" cy="369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3DE52D-F0EF-45CB-8F21-662D19574B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97026" y="3207873"/>
                  <a:ext cx="158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AD1714-0F93-4E96-8201-893D8A016006}"/>
                    </a:ext>
                  </a:extLst>
                </p14:cNvPr>
                <p14:cNvContentPartPr/>
                <p14:nvPr/>
              </p14:nvContentPartPr>
              <p14:xfrm>
                <a:off x="7526786" y="3148473"/>
                <a:ext cx="244440" cy="425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AD1714-0F93-4E96-8201-893D8A01600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17786" y="3139473"/>
                  <a:ext cx="2620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50A05D-918B-4C5D-BAAA-742E224DB394}"/>
                    </a:ext>
                  </a:extLst>
                </p14:cNvPr>
                <p14:cNvContentPartPr/>
                <p14:nvPr/>
              </p14:nvContentPartPr>
              <p14:xfrm>
                <a:off x="7851866" y="3255033"/>
                <a:ext cx="85320" cy="129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50A05D-918B-4C5D-BAAA-742E224DB3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42866" y="3246393"/>
                  <a:ext cx="102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9E1C7A2-2194-4AF9-89BA-1BD745173F0F}"/>
                    </a:ext>
                  </a:extLst>
                </p14:cNvPr>
                <p14:cNvContentPartPr/>
                <p14:nvPr/>
              </p14:nvContentPartPr>
              <p14:xfrm>
                <a:off x="7791026" y="3257913"/>
                <a:ext cx="255600" cy="353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9E1C7A2-2194-4AF9-89BA-1BD745173F0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82386" y="3249273"/>
                  <a:ext cx="2732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DF7C69-20D9-4401-B0D6-B2C9AC2F5CBC}"/>
                    </a:ext>
                  </a:extLst>
                </p14:cNvPr>
                <p14:cNvContentPartPr/>
                <p14:nvPr/>
              </p14:nvContentPartPr>
              <p14:xfrm>
                <a:off x="8046986" y="3204633"/>
                <a:ext cx="313200" cy="401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DF7C69-20D9-4401-B0D6-B2C9AC2F5C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7986" y="3195633"/>
                  <a:ext cx="3308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4250DF4-B59F-4C6B-B519-F739C20C56CC}"/>
                    </a:ext>
                  </a:extLst>
                </p14:cNvPr>
                <p14:cNvContentPartPr/>
                <p14:nvPr/>
              </p14:nvContentPartPr>
              <p14:xfrm>
                <a:off x="8252546" y="3196713"/>
                <a:ext cx="195840" cy="248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4250DF4-B59F-4C6B-B519-F739C20C56C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43546" y="3188073"/>
                  <a:ext cx="213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1F0C99-717F-4697-8864-7466C70114B8}"/>
                    </a:ext>
                  </a:extLst>
                </p14:cNvPr>
                <p14:cNvContentPartPr/>
                <p14:nvPr/>
              </p14:nvContentPartPr>
              <p14:xfrm>
                <a:off x="8510306" y="3318393"/>
                <a:ext cx="174960" cy="54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1F0C99-717F-4697-8864-7466C70114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01306" y="3309753"/>
                  <a:ext cx="192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F399F6B-71FD-479A-86B7-CE447EF78588}"/>
                    </a:ext>
                  </a:extLst>
                </p14:cNvPr>
                <p14:cNvContentPartPr/>
                <p14:nvPr/>
              </p14:nvContentPartPr>
              <p14:xfrm>
                <a:off x="8388986" y="3026793"/>
                <a:ext cx="109080" cy="517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F399F6B-71FD-479A-86B7-CE447EF785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80346" y="3017793"/>
                  <a:ext cx="1267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6E6BE0-7B1E-40E8-8E4E-424F6D6E66DA}"/>
                    </a:ext>
                  </a:extLst>
                </p14:cNvPr>
                <p14:cNvContentPartPr/>
                <p14:nvPr/>
              </p14:nvContentPartPr>
              <p14:xfrm>
                <a:off x="8936906" y="3112473"/>
                <a:ext cx="3600" cy="4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6E6BE0-7B1E-40E8-8E4E-424F6D6E66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27906" y="3103473"/>
                  <a:ext cx="2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29FADC3-22F1-443A-A9D0-BA1CE7F6253D}"/>
                    </a:ext>
                  </a:extLst>
                </p14:cNvPr>
                <p14:cNvContentPartPr/>
                <p14:nvPr/>
              </p14:nvContentPartPr>
              <p14:xfrm>
                <a:off x="8609666" y="3181953"/>
                <a:ext cx="39240" cy="294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29FADC3-22F1-443A-A9D0-BA1CE7F625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01026" y="3172953"/>
                  <a:ext cx="56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F2B1A5B-8E82-45D7-83B0-A7E00A310688}"/>
                    </a:ext>
                  </a:extLst>
                </p14:cNvPr>
                <p14:cNvContentPartPr/>
                <p14:nvPr/>
              </p14:nvContentPartPr>
              <p14:xfrm>
                <a:off x="8772026" y="3025353"/>
                <a:ext cx="248040" cy="524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F2B1A5B-8E82-45D7-83B0-A7E00A3106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63026" y="3016713"/>
                  <a:ext cx="2656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E71F3C-8341-443F-AA8C-B088276B5A29}"/>
                    </a:ext>
                  </a:extLst>
                </p14:cNvPr>
                <p14:cNvContentPartPr/>
                <p14:nvPr/>
              </p14:nvContentPartPr>
              <p14:xfrm>
                <a:off x="9148586" y="3242433"/>
                <a:ext cx="81360" cy="166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E71F3C-8341-443F-AA8C-B088276B5A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39586" y="3233793"/>
                  <a:ext cx="9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674340-44DD-4030-9DC2-A93F5C0EB547}"/>
                    </a:ext>
                  </a:extLst>
                </p14:cNvPr>
                <p14:cNvContentPartPr/>
                <p14:nvPr/>
              </p14:nvContentPartPr>
              <p14:xfrm>
                <a:off x="9145346" y="3239193"/>
                <a:ext cx="241920" cy="419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674340-44DD-4030-9DC2-A93F5C0EB5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36346" y="3230193"/>
                  <a:ext cx="2595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709BC5-C3DF-4568-B2F3-1C50DA40CA3E}"/>
                    </a:ext>
                  </a:extLst>
                </p14:cNvPr>
                <p14:cNvContentPartPr/>
                <p14:nvPr/>
              </p14:nvContentPartPr>
              <p14:xfrm>
                <a:off x="9387626" y="3262233"/>
                <a:ext cx="324360" cy="404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709BC5-C3DF-4568-B2F3-1C50DA40CA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8626" y="3253593"/>
                  <a:ext cx="342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724EAB-7F63-4664-93A9-CDA0CFA1D47C}"/>
                    </a:ext>
                  </a:extLst>
                </p14:cNvPr>
                <p14:cNvContentPartPr/>
                <p14:nvPr/>
              </p14:nvContentPartPr>
              <p14:xfrm>
                <a:off x="9693626" y="3265473"/>
                <a:ext cx="135000" cy="313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724EAB-7F63-4664-93A9-CDA0CFA1D4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84986" y="3256833"/>
                  <a:ext cx="1526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7D9D8A-ACC8-4CAA-82DB-EEF333BA24AD}"/>
                    </a:ext>
                  </a:extLst>
                </p14:cNvPr>
                <p14:cNvContentPartPr/>
                <p14:nvPr/>
              </p14:nvContentPartPr>
              <p14:xfrm>
                <a:off x="9794066" y="2983233"/>
                <a:ext cx="321480" cy="651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7D9D8A-ACC8-4CAA-82DB-EEF333BA24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85426" y="2974233"/>
                  <a:ext cx="3391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84ECD1C-6A62-4499-BFF9-532A0AF6879D}"/>
                    </a:ext>
                  </a:extLst>
                </p14:cNvPr>
                <p14:cNvContentPartPr/>
                <p14:nvPr/>
              </p14:nvContentPartPr>
              <p14:xfrm>
                <a:off x="8961746" y="3054153"/>
                <a:ext cx="1067040" cy="468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84ECD1C-6A62-4499-BFF9-532A0AF6879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52746" y="3045153"/>
                  <a:ext cx="1084680" cy="48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628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754A12-4B50-4827-8F2B-512F35BE2593}"/>
                  </a:ext>
                </a:extLst>
              </p14:cNvPr>
              <p14:cNvContentPartPr/>
              <p14:nvPr/>
            </p14:nvContentPartPr>
            <p14:xfrm>
              <a:off x="1745186" y="126993"/>
              <a:ext cx="377640" cy="95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754A12-4B50-4827-8F2B-512F35BE25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6186" y="118353"/>
                <a:ext cx="39528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65A9430-BC7D-4D7B-91B8-FDD50A3971A2}"/>
                  </a:ext>
                </a:extLst>
              </p14:cNvPr>
              <p14:cNvContentPartPr/>
              <p14:nvPr/>
            </p14:nvContentPartPr>
            <p14:xfrm>
              <a:off x="9747986" y="4722393"/>
              <a:ext cx="430920" cy="4201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65A9430-BC7D-4D7B-91B8-FDD50A397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9346" y="4713393"/>
                <a:ext cx="4485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E2CC1ED-B3B8-45CA-8A92-C00557E26B08}"/>
                  </a:ext>
                </a:extLst>
              </p14:cNvPr>
              <p14:cNvContentPartPr/>
              <p14:nvPr/>
            </p14:nvContentPartPr>
            <p14:xfrm>
              <a:off x="9787226" y="4918593"/>
              <a:ext cx="450720" cy="748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E2CC1ED-B3B8-45CA-8A92-C00557E26B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78226" y="4909953"/>
                <a:ext cx="468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E8F12C3-1346-428F-9724-35AAA91CED52}"/>
                  </a:ext>
                </a:extLst>
              </p14:cNvPr>
              <p14:cNvContentPartPr/>
              <p14:nvPr/>
            </p14:nvContentPartPr>
            <p14:xfrm>
              <a:off x="10366826" y="4347273"/>
              <a:ext cx="245520" cy="11149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E8F12C3-1346-428F-9724-35AAA91CED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57826" y="4338633"/>
                <a:ext cx="263160" cy="11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78DE6DD-D943-43EC-ACE3-E054B7DB793A}"/>
                  </a:ext>
                </a:extLst>
              </p14:cNvPr>
              <p14:cNvContentPartPr/>
              <p14:nvPr/>
            </p14:nvContentPartPr>
            <p14:xfrm>
              <a:off x="6727226" y="4781073"/>
              <a:ext cx="3945240" cy="6242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78DE6DD-D943-43EC-ACE3-E054B7DB79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8226" y="4772073"/>
                <a:ext cx="3962880" cy="64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3FD10CE-262E-4D61-836D-E28A65F83E96}"/>
              </a:ext>
            </a:extLst>
          </p:cNvPr>
          <p:cNvGrpSpPr/>
          <p:nvPr/>
        </p:nvGrpSpPr>
        <p:grpSpPr>
          <a:xfrm>
            <a:off x="429026" y="269193"/>
            <a:ext cx="9021240" cy="6433200"/>
            <a:chOff x="429026" y="269193"/>
            <a:chExt cx="9021240" cy="64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6C2C44-4ACB-4E7B-9A7F-3494E1D472DD}"/>
                    </a:ext>
                  </a:extLst>
                </p14:cNvPr>
                <p14:cNvContentPartPr/>
                <p14:nvPr/>
              </p14:nvContentPartPr>
              <p14:xfrm>
                <a:off x="548546" y="269193"/>
                <a:ext cx="501840" cy="793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6C2C44-4ACB-4E7B-9A7F-3494E1D472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9906" y="260193"/>
                  <a:ext cx="51948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A2FD06-E46C-4B55-81B7-2E3460BB7A2A}"/>
                    </a:ext>
                  </a:extLst>
                </p14:cNvPr>
                <p14:cNvContentPartPr/>
                <p14:nvPr/>
              </p14:nvContentPartPr>
              <p14:xfrm>
                <a:off x="1264946" y="501033"/>
                <a:ext cx="275400" cy="21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A2FD06-E46C-4B55-81B7-2E3460BB7A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6306" y="492393"/>
                  <a:ext cx="293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DE4D0A-FA41-4BB4-B635-0149085A5621}"/>
                    </a:ext>
                  </a:extLst>
                </p14:cNvPr>
                <p14:cNvContentPartPr/>
                <p14:nvPr/>
              </p14:nvContentPartPr>
              <p14:xfrm>
                <a:off x="1326866" y="685353"/>
                <a:ext cx="249840" cy="60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DE4D0A-FA41-4BB4-B635-0149085A56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7866" y="676353"/>
                  <a:ext cx="267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5254AA-4D5F-4BAE-BAAB-EF74775C9B38}"/>
                    </a:ext>
                  </a:extLst>
                </p14:cNvPr>
                <p14:cNvContentPartPr/>
                <p14:nvPr/>
              </p14:nvContentPartPr>
              <p14:xfrm>
                <a:off x="1869386" y="303393"/>
                <a:ext cx="312840" cy="656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5254AA-4D5F-4BAE-BAAB-EF74775C9B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0746" y="294753"/>
                  <a:ext cx="33048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42E255-DA1D-4F09-A8C7-8D90BB460FDE}"/>
                    </a:ext>
                  </a:extLst>
                </p14:cNvPr>
                <p14:cNvContentPartPr/>
                <p14:nvPr/>
              </p14:nvContentPartPr>
              <p14:xfrm>
                <a:off x="2261426" y="619833"/>
                <a:ext cx="240120" cy="167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42E255-DA1D-4F09-A8C7-8D90BB460F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52426" y="610833"/>
                  <a:ext cx="257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029CF7-5EF2-48CF-B258-EAA281FC12B4}"/>
                    </a:ext>
                  </a:extLst>
                </p14:cNvPr>
                <p14:cNvContentPartPr/>
                <p14:nvPr/>
              </p14:nvContentPartPr>
              <p14:xfrm>
                <a:off x="2326226" y="548553"/>
                <a:ext cx="200880" cy="325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029CF7-5EF2-48CF-B258-EAA281FC12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7586" y="539553"/>
                  <a:ext cx="218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AF94AB-F513-4F0E-B268-B85BE3271DF6}"/>
                    </a:ext>
                  </a:extLst>
                </p14:cNvPr>
                <p14:cNvContentPartPr/>
                <p14:nvPr/>
              </p14:nvContentPartPr>
              <p14:xfrm>
                <a:off x="2590466" y="786153"/>
                <a:ext cx="76320" cy="176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AF94AB-F513-4F0E-B268-B85BE3271D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1466" y="777153"/>
                  <a:ext cx="93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AF0C25-2397-4917-9254-1268DB52808F}"/>
                    </a:ext>
                  </a:extLst>
                </p14:cNvPr>
                <p14:cNvContentPartPr/>
                <p14:nvPr/>
              </p14:nvContentPartPr>
              <p14:xfrm>
                <a:off x="2851466" y="546753"/>
                <a:ext cx="142560" cy="228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AF0C25-2397-4917-9254-1268DB5280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42826" y="538113"/>
                  <a:ext cx="160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B69EB7-984F-44A6-BD0B-1078A138A549}"/>
                    </a:ext>
                  </a:extLst>
                </p14:cNvPr>
                <p14:cNvContentPartPr/>
                <p14:nvPr/>
              </p14:nvContentPartPr>
              <p14:xfrm>
                <a:off x="2931746" y="573753"/>
                <a:ext cx="162720" cy="497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B69EB7-984F-44A6-BD0B-1078A138A5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22746" y="565113"/>
                  <a:ext cx="1803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580A23-A54B-4855-BDA9-1A62C7E537D7}"/>
                    </a:ext>
                  </a:extLst>
                </p14:cNvPr>
                <p14:cNvContentPartPr/>
                <p14:nvPr/>
              </p14:nvContentPartPr>
              <p14:xfrm>
                <a:off x="3085826" y="425073"/>
                <a:ext cx="228240" cy="59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580A23-A54B-4855-BDA9-1A62C7E537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6826" y="416433"/>
                  <a:ext cx="24588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1812D1-0A3C-447F-8A0F-A0E1BB27C90E}"/>
                    </a:ext>
                  </a:extLst>
                </p14:cNvPr>
                <p14:cNvContentPartPr/>
                <p14:nvPr/>
              </p14:nvContentPartPr>
              <p14:xfrm>
                <a:off x="3633026" y="857073"/>
                <a:ext cx="27360" cy="269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1812D1-0A3C-447F-8A0F-A0E1BB27C9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4026" y="848433"/>
                  <a:ext cx="45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3BC413-595C-4E8F-80E3-7DE46A4AC21F}"/>
                    </a:ext>
                  </a:extLst>
                </p14:cNvPr>
                <p14:cNvContentPartPr/>
                <p14:nvPr/>
              </p14:nvContentPartPr>
              <p14:xfrm>
                <a:off x="3940466" y="421473"/>
                <a:ext cx="311760" cy="360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3BC413-595C-4E8F-80E3-7DE46A4AC2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31466" y="412833"/>
                  <a:ext cx="329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073E59-2370-48F9-8B18-468BA8A19B19}"/>
                    </a:ext>
                  </a:extLst>
                </p14:cNvPr>
                <p14:cNvContentPartPr/>
                <p14:nvPr/>
              </p14:nvContentPartPr>
              <p14:xfrm>
                <a:off x="4086986" y="373953"/>
                <a:ext cx="230760" cy="425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073E59-2370-48F9-8B18-468BA8A19B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78346" y="364953"/>
                  <a:ext cx="2484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16D8DA-B389-4FC2-AAF5-2F1643A4049A}"/>
                    </a:ext>
                  </a:extLst>
                </p14:cNvPr>
                <p14:cNvContentPartPr/>
                <p14:nvPr/>
              </p14:nvContentPartPr>
              <p14:xfrm>
                <a:off x="4602866" y="392673"/>
                <a:ext cx="289440" cy="675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16D8DA-B389-4FC2-AAF5-2F1643A404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4226" y="384033"/>
                  <a:ext cx="30708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97652C-45E1-498B-86BD-DDD69921389F}"/>
                    </a:ext>
                  </a:extLst>
                </p14:cNvPr>
                <p14:cNvContentPartPr/>
                <p14:nvPr/>
              </p14:nvContentPartPr>
              <p14:xfrm>
                <a:off x="5487386" y="511113"/>
                <a:ext cx="238320" cy="434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97652C-45E1-498B-86BD-DDD6992138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78386" y="502473"/>
                  <a:ext cx="2559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D9963B-16BA-439A-A604-867663D51FA8}"/>
                    </a:ext>
                  </a:extLst>
                </p14:cNvPr>
                <p14:cNvContentPartPr/>
                <p14:nvPr/>
              </p14:nvContentPartPr>
              <p14:xfrm>
                <a:off x="5385146" y="737913"/>
                <a:ext cx="402120" cy="44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D9963B-16BA-439A-A604-867663D51F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6506" y="729273"/>
                  <a:ext cx="419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337B4F-5E0C-4C4E-A69D-4ADBA194FC69}"/>
                    </a:ext>
                  </a:extLst>
                </p14:cNvPr>
                <p14:cNvContentPartPr/>
                <p14:nvPr/>
              </p14:nvContentPartPr>
              <p14:xfrm>
                <a:off x="6025586" y="551433"/>
                <a:ext cx="240120" cy="35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337B4F-5E0C-4C4E-A69D-4ADBA194FC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16946" y="542433"/>
                  <a:ext cx="257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4581E3-8F40-497F-9C00-10C2375A74F3}"/>
                    </a:ext>
                  </a:extLst>
                </p14:cNvPr>
                <p14:cNvContentPartPr/>
                <p14:nvPr/>
              </p14:nvContentPartPr>
              <p14:xfrm>
                <a:off x="6057266" y="613713"/>
                <a:ext cx="130320" cy="255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4581E3-8F40-497F-9C00-10C2375A74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48626" y="604713"/>
                  <a:ext cx="147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45D1F7-FA9E-40AC-9CB3-D1D3461D603F}"/>
                    </a:ext>
                  </a:extLst>
                </p14:cNvPr>
                <p14:cNvContentPartPr/>
                <p14:nvPr/>
              </p14:nvContentPartPr>
              <p14:xfrm>
                <a:off x="6311426" y="780033"/>
                <a:ext cx="59760" cy="268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45D1F7-FA9E-40AC-9CB3-D1D3461D60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02786" y="771033"/>
                  <a:ext cx="77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0F4DD8-BA2B-412C-BC69-F12D38959DFF}"/>
                    </a:ext>
                  </a:extLst>
                </p14:cNvPr>
                <p14:cNvContentPartPr/>
                <p14:nvPr/>
              </p14:nvContentPartPr>
              <p14:xfrm>
                <a:off x="6552266" y="679593"/>
                <a:ext cx="104400" cy="134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0F4DD8-BA2B-412C-BC69-F12D38959D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43626" y="670953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6438F8-0D6D-46C4-B473-01E4420C46AE}"/>
                    </a:ext>
                  </a:extLst>
                </p14:cNvPr>
                <p14:cNvContentPartPr/>
                <p14:nvPr/>
              </p14:nvContentPartPr>
              <p14:xfrm>
                <a:off x="6609866" y="677073"/>
                <a:ext cx="189360" cy="429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16438F8-0D6D-46C4-B473-01E4420C46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00866" y="668073"/>
                  <a:ext cx="2070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EE5B5F-930C-4660-BD46-BC3F969E5503}"/>
                    </a:ext>
                  </a:extLst>
                </p14:cNvPr>
                <p14:cNvContentPartPr/>
                <p14:nvPr/>
              </p14:nvContentPartPr>
              <p14:xfrm>
                <a:off x="429026" y="1631073"/>
                <a:ext cx="542880" cy="898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EE5B5F-930C-4660-BD46-BC3F969E55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386" y="1622433"/>
                  <a:ext cx="56052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CE3083-E32E-4006-982E-FDBFEAD0F9A5}"/>
                    </a:ext>
                  </a:extLst>
                </p14:cNvPr>
                <p14:cNvContentPartPr/>
                <p14:nvPr/>
              </p14:nvContentPartPr>
              <p14:xfrm>
                <a:off x="1112306" y="2009433"/>
                <a:ext cx="332640" cy="66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CE3083-E32E-4006-982E-FDBFEAD0F9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666" y="2000433"/>
                  <a:ext cx="350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C96192-EB53-4EA9-9AD1-C2FD875BF860}"/>
                    </a:ext>
                  </a:extLst>
                </p14:cNvPr>
                <p14:cNvContentPartPr/>
                <p14:nvPr/>
              </p14:nvContentPartPr>
              <p14:xfrm>
                <a:off x="1236866" y="2270073"/>
                <a:ext cx="235080" cy="73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C96192-EB53-4EA9-9AD1-C2FD875BF8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28226" y="2261073"/>
                  <a:ext cx="25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ED8DE0-7F30-43CF-9BBB-999A04DBA684}"/>
                    </a:ext>
                  </a:extLst>
                </p14:cNvPr>
                <p14:cNvContentPartPr/>
                <p14:nvPr/>
              </p14:nvContentPartPr>
              <p14:xfrm>
                <a:off x="2492186" y="2016633"/>
                <a:ext cx="30240" cy="10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ED8DE0-7F30-43CF-9BBB-999A04DBA6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83546" y="2007633"/>
                  <a:ext cx="4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37AF50-B68A-497A-BB74-547151BC676E}"/>
                    </a:ext>
                  </a:extLst>
                </p14:cNvPr>
                <p14:cNvContentPartPr/>
                <p14:nvPr/>
              </p14:nvContentPartPr>
              <p14:xfrm>
                <a:off x="2317586" y="1799913"/>
                <a:ext cx="563040" cy="82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37AF50-B68A-497A-BB74-547151BC67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08586" y="1790913"/>
                  <a:ext cx="580680" cy="8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062C6F-DE08-4069-9585-D60B1772FEE6}"/>
                    </a:ext>
                  </a:extLst>
                </p14:cNvPr>
                <p14:cNvContentPartPr/>
                <p14:nvPr/>
              </p14:nvContentPartPr>
              <p14:xfrm>
                <a:off x="2875226" y="2044713"/>
                <a:ext cx="210960" cy="473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062C6F-DE08-4069-9585-D60B1772FE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6586" y="2035713"/>
                  <a:ext cx="2286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E97B1D-2283-4C5A-AF26-5245EFC7D05C}"/>
                    </a:ext>
                  </a:extLst>
                </p14:cNvPr>
                <p14:cNvContentPartPr/>
                <p14:nvPr/>
              </p14:nvContentPartPr>
              <p14:xfrm>
                <a:off x="2782706" y="2078553"/>
                <a:ext cx="252000" cy="444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E97B1D-2283-4C5A-AF26-5245EFC7D0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74066" y="2069913"/>
                  <a:ext cx="2696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F6D09F-FDD6-4606-9F57-3795C0F67FAD}"/>
                    </a:ext>
                  </a:extLst>
                </p14:cNvPr>
                <p14:cNvContentPartPr/>
                <p14:nvPr/>
              </p14:nvContentPartPr>
              <p14:xfrm>
                <a:off x="3251066" y="2119593"/>
                <a:ext cx="311040" cy="81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F6D09F-FDD6-4606-9F57-3795C0F67F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2066" y="2110593"/>
                  <a:ext cx="328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C7CDD9-109D-45B0-A6E5-F7BDDBA62A86}"/>
                    </a:ext>
                  </a:extLst>
                </p14:cNvPr>
                <p14:cNvContentPartPr/>
                <p14:nvPr/>
              </p14:nvContentPartPr>
              <p14:xfrm>
                <a:off x="3328106" y="2029593"/>
                <a:ext cx="104040" cy="410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C7CDD9-109D-45B0-A6E5-F7BDDBA62A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19466" y="2020953"/>
                  <a:ext cx="1216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194682-FD32-4200-BF3D-16A155C25F53}"/>
                    </a:ext>
                  </a:extLst>
                </p14:cNvPr>
                <p14:cNvContentPartPr/>
                <p14:nvPr/>
              </p14:nvContentPartPr>
              <p14:xfrm>
                <a:off x="3681626" y="1941753"/>
                <a:ext cx="455040" cy="519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194682-FD32-4200-BF3D-16A155C25F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72986" y="1932753"/>
                  <a:ext cx="472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8D26FD-2344-48BC-83F3-4F94B87387A2}"/>
                    </a:ext>
                  </a:extLst>
                </p14:cNvPr>
                <p14:cNvContentPartPr/>
                <p14:nvPr/>
              </p14:nvContentPartPr>
              <p14:xfrm>
                <a:off x="3767306" y="2196633"/>
                <a:ext cx="324000" cy="50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8D26FD-2344-48BC-83F3-4F94B87387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58666" y="2187993"/>
                  <a:ext cx="34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80E12F-1915-4A40-B761-5C895F0213C6}"/>
                    </a:ext>
                  </a:extLst>
                </p14:cNvPr>
                <p14:cNvContentPartPr/>
                <p14:nvPr/>
              </p14:nvContentPartPr>
              <p14:xfrm>
                <a:off x="4160786" y="2362593"/>
                <a:ext cx="107280" cy="388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80E12F-1915-4A40-B761-5C895F0213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52146" y="2353593"/>
                  <a:ext cx="124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487248D-8EE1-4B5E-B1AE-7E282EC0EE44}"/>
                    </a:ext>
                  </a:extLst>
                </p14:cNvPr>
                <p14:cNvContentPartPr/>
                <p14:nvPr/>
              </p14:nvContentPartPr>
              <p14:xfrm>
                <a:off x="4460666" y="2078913"/>
                <a:ext cx="228600" cy="239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487248D-8EE1-4B5E-B1AE-7E282EC0EE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51666" y="2070273"/>
                  <a:ext cx="246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79B10A-CD10-4609-9E94-033EE02BA4A6}"/>
                    </a:ext>
                  </a:extLst>
                </p14:cNvPr>
                <p14:cNvContentPartPr/>
                <p14:nvPr/>
              </p14:nvContentPartPr>
              <p14:xfrm>
                <a:off x="4586306" y="2098713"/>
                <a:ext cx="191880" cy="608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79B10A-CD10-4609-9E94-033EE02BA4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77666" y="2089713"/>
                  <a:ext cx="20952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36AE57-7413-4B8C-B159-D9BEA8B5534F}"/>
                    </a:ext>
                  </a:extLst>
                </p14:cNvPr>
                <p14:cNvContentPartPr/>
                <p14:nvPr/>
              </p14:nvContentPartPr>
              <p14:xfrm>
                <a:off x="4835426" y="1746633"/>
                <a:ext cx="325080" cy="757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36AE57-7413-4B8C-B159-D9BEA8B553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6426" y="1737633"/>
                  <a:ext cx="34272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F4011D-8EDC-469F-A1AB-3F961F538584}"/>
                    </a:ext>
                  </a:extLst>
                </p14:cNvPr>
                <p14:cNvContentPartPr/>
                <p14:nvPr/>
              </p14:nvContentPartPr>
              <p14:xfrm>
                <a:off x="1989986" y="1476633"/>
                <a:ext cx="297720" cy="130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F4011D-8EDC-469F-A1AB-3F961F5385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81346" y="1467993"/>
                  <a:ext cx="315360" cy="13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8E5B64-AC12-4465-817E-A96A209D888F}"/>
                    </a:ext>
                  </a:extLst>
                </p14:cNvPr>
                <p14:cNvContentPartPr/>
                <p14:nvPr/>
              </p14:nvContentPartPr>
              <p14:xfrm>
                <a:off x="5510786" y="2232993"/>
                <a:ext cx="64800" cy="441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8E5B64-AC12-4465-817E-A96A209D88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2146" y="2224353"/>
                  <a:ext cx="824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920ABB-956E-4EC3-93EC-9BD3FF1CD3FA}"/>
                    </a:ext>
                  </a:extLst>
                </p14:cNvPr>
                <p14:cNvContentPartPr/>
                <p14:nvPr/>
              </p14:nvContentPartPr>
              <p14:xfrm>
                <a:off x="6068426" y="1843833"/>
                <a:ext cx="325080" cy="480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920ABB-956E-4EC3-93EC-9BD3FF1CD3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59786" y="1835193"/>
                  <a:ext cx="342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71D0CC-ED90-4DA9-89F2-9C99F4C76813}"/>
                    </a:ext>
                  </a:extLst>
                </p14:cNvPr>
                <p14:cNvContentPartPr/>
                <p14:nvPr/>
              </p14:nvContentPartPr>
              <p14:xfrm>
                <a:off x="6139706" y="1824753"/>
                <a:ext cx="244440" cy="448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71D0CC-ED90-4DA9-89F2-9C99F4C768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30706" y="1816113"/>
                  <a:ext cx="262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F4217B-1BB1-4B03-BB7D-C6C182857254}"/>
                    </a:ext>
                  </a:extLst>
                </p14:cNvPr>
                <p14:cNvContentPartPr/>
                <p14:nvPr/>
              </p14:nvContentPartPr>
              <p14:xfrm>
                <a:off x="6540746" y="2030673"/>
                <a:ext cx="406440" cy="45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F4217B-1BB1-4B03-BB7D-C6C1828572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2106" y="2022033"/>
                  <a:ext cx="424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63F6B3B-C5A0-4BE4-B730-F1D176FB9DDD}"/>
                    </a:ext>
                  </a:extLst>
                </p14:cNvPr>
                <p14:cNvContentPartPr/>
                <p14:nvPr/>
              </p14:nvContentPartPr>
              <p14:xfrm>
                <a:off x="6781586" y="1821873"/>
                <a:ext cx="55440" cy="525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63F6B3B-C5A0-4BE4-B730-F1D176FB9D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72946" y="1813233"/>
                  <a:ext cx="730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B3BE16-6E92-42B1-BBEA-64A7CD11E165}"/>
                    </a:ext>
                  </a:extLst>
                </p14:cNvPr>
                <p14:cNvContentPartPr/>
                <p14:nvPr/>
              </p14:nvContentPartPr>
              <p14:xfrm>
                <a:off x="7165706" y="1784073"/>
                <a:ext cx="332640" cy="580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B3BE16-6E92-42B1-BBEA-64A7CD11E1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57066" y="1775073"/>
                  <a:ext cx="35028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99A086-FD06-46F3-8C9A-F753E2275E6A}"/>
                    </a:ext>
                  </a:extLst>
                </p14:cNvPr>
                <p14:cNvContentPartPr/>
                <p14:nvPr/>
              </p14:nvContentPartPr>
              <p14:xfrm>
                <a:off x="7163906" y="2112753"/>
                <a:ext cx="326160" cy="28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99A086-FD06-46F3-8C9A-F753E2275E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55266" y="2104113"/>
                  <a:ext cx="34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6509F4-6DC1-4F9A-9998-F6B22766D16D}"/>
                    </a:ext>
                  </a:extLst>
                </p14:cNvPr>
                <p14:cNvContentPartPr/>
                <p14:nvPr/>
              </p14:nvContentPartPr>
              <p14:xfrm>
                <a:off x="7716866" y="1310673"/>
                <a:ext cx="270000" cy="1495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6509F4-6DC1-4F9A-9998-F6B22766D1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07866" y="1301673"/>
                  <a:ext cx="287640" cy="15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C0A34F-B6EF-4865-B3A6-9EA2D9567E29}"/>
                    </a:ext>
                  </a:extLst>
                </p14:cNvPr>
                <p14:cNvContentPartPr/>
                <p14:nvPr/>
              </p14:nvContentPartPr>
              <p14:xfrm>
                <a:off x="888026" y="3409833"/>
                <a:ext cx="421920" cy="66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C0A34F-B6EF-4865-B3A6-9EA2D9567E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9386" y="3401193"/>
                  <a:ext cx="439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8A2E22-9B8B-4581-B949-2D0194458140}"/>
                    </a:ext>
                  </a:extLst>
                </p14:cNvPr>
                <p14:cNvContentPartPr/>
                <p14:nvPr/>
              </p14:nvContentPartPr>
              <p14:xfrm>
                <a:off x="1040666" y="3715833"/>
                <a:ext cx="212400" cy="5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8A2E22-9B8B-4581-B949-2D01944581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026" y="3706833"/>
                  <a:ext cx="230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D93198D-B878-49B6-A6AC-D42FF72B610E}"/>
                    </a:ext>
                  </a:extLst>
                </p14:cNvPr>
                <p14:cNvContentPartPr/>
                <p14:nvPr/>
              </p14:nvContentPartPr>
              <p14:xfrm>
                <a:off x="1769666" y="2894673"/>
                <a:ext cx="287640" cy="1448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D93198D-B878-49B6-A6AC-D42FF72B61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61026" y="2886033"/>
                  <a:ext cx="305280" cy="14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5DA07C-6413-4180-9081-B7056A1541AE}"/>
                    </a:ext>
                  </a:extLst>
                </p14:cNvPr>
                <p14:cNvContentPartPr/>
                <p14:nvPr/>
              </p14:nvContentPartPr>
              <p14:xfrm>
                <a:off x="6500426" y="2948313"/>
                <a:ext cx="182880" cy="1020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5DA07C-6413-4180-9081-B7056A1541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1426" y="2939313"/>
                  <a:ext cx="20052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5F31A5E-7421-4435-8A05-5E133DCD7C8D}"/>
                    </a:ext>
                  </a:extLst>
                </p14:cNvPr>
                <p14:cNvContentPartPr/>
                <p14:nvPr/>
              </p14:nvContentPartPr>
              <p14:xfrm>
                <a:off x="6816506" y="3110313"/>
                <a:ext cx="242640" cy="704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5F31A5E-7421-4435-8A05-5E133DCD7C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07506" y="3101673"/>
                  <a:ext cx="2602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D29128-70FD-4F50-BF29-190C98CAC605}"/>
                    </a:ext>
                  </a:extLst>
                </p14:cNvPr>
                <p14:cNvContentPartPr/>
                <p14:nvPr/>
              </p14:nvContentPartPr>
              <p14:xfrm>
                <a:off x="7144826" y="3389313"/>
                <a:ext cx="259920" cy="346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D29128-70FD-4F50-BF29-190C98CAC6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35826" y="3380313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C14CB47-B158-426D-B975-7D8BEF043C98}"/>
                    </a:ext>
                  </a:extLst>
                </p14:cNvPr>
                <p14:cNvContentPartPr/>
                <p14:nvPr/>
              </p14:nvContentPartPr>
              <p14:xfrm>
                <a:off x="7195586" y="3371313"/>
                <a:ext cx="232200" cy="415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C14CB47-B158-426D-B975-7D8BEF043C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86586" y="3362673"/>
                  <a:ext cx="2498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8622AE-E858-4143-A8D7-79CAA18F1B42}"/>
                    </a:ext>
                  </a:extLst>
                </p14:cNvPr>
                <p14:cNvContentPartPr/>
                <p14:nvPr/>
              </p14:nvContentPartPr>
              <p14:xfrm>
                <a:off x="7563506" y="3682713"/>
                <a:ext cx="81360" cy="230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8622AE-E858-4143-A8D7-79CAA18F1B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4506" y="3674073"/>
                  <a:ext cx="99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1A3AE0C-3504-4C2F-A3BB-745403A1CA1D}"/>
                    </a:ext>
                  </a:extLst>
                </p14:cNvPr>
                <p14:cNvContentPartPr/>
                <p14:nvPr/>
              </p14:nvContentPartPr>
              <p14:xfrm>
                <a:off x="7798946" y="3423873"/>
                <a:ext cx="190080" cy="222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1A3AE0C-3504-4C2F-A3BB-745403A1CA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89946" y="3414873"/>
                  <a:ext cx="207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7954CC-7D80-4E84-8FD1-899FEF732B4E}"/>
                    </a:ext>
                  </a:extLst>
                </p14:cNvPr>
                <p14:cNvContentPartPr/>
                <p14:nvPr/>
              </p14:nvContentPartPr>
              <p14:xfrm>
                <a:off x="7917386" y="3464553"/>
                <a:ext cx="114480" cy="418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7954CC-7D80-4E84-8FD1-899FEF732B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08386" y="3455913"/>
                  <a:ext cx="1321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1D9272-67A4-4CA0-9C38-2066FDFF69B1}"/>
                    </a:ext>
                  </a:extLst>
                </p14:cNvPr>
                <p14:cNvContentPartPr/>
                <p14:nvPr/>
              </p14:nvContentPartPr>
              <p14:xfrm>
                <a:off x="8161466" y="3170793"/>
                <a:ext cx="281160" cy="660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1D9272-67A4-4CA0-9C38-2066FDFF69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2826" y="3162153"/>
                  <a:ext cx="29880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D5B174-1C38-4417-8658-547DC84DC01F}"/>
                    </a:ext>
                  </a:extLst>
                </p14:cNvPr>
                <p14:cNvContentPartPr/>
                <p14:nvPr/>
              </p14:nvContentPartPr>
              <p14:xfrm>
                <a:off x="8469626" y="3756153"/>
                <a:ext cx="31680" cy="288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D5B174-1C38-4417-8658-547DC84DC0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60626" y="3747153"/>
                  <a:ext cx="49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6502B1-7C89-4F15-9997-73CF2A260635}"/>
                    </a:ext>
                  </a:extLst>
                </p14:cNvPr>
                <p14:cNvContentPartPr/>
                <p14:nvPr/>
              </p14:nvContentPartPr>
              <p14:xfrm>
                <a:off x="8701826" y="3370233"/>
                <a:ext cx="164160" cy="533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6502B1-7C89-4F15-9997-73CF2A2606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92826" y="3361593"/>
                  <a:ext cx="1818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D02FDB-E7A5-4DC8-98ED-BFE5611C0DDA}"/>
                    </a:ext>
                  </a:extLst>
                </p14:cNvPr>
                <p14:cNvContentPartPr/>
                <p14:nvPr/>
              </p14:nvContentPartPr>
              <p14:xfrm>
                <a:off x="8572586" y="3566433"/>
                <a:ext cx="375120" cy="120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D02FDB-E7A5-4DC8-98ED-BFE5611C0D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63586" y="3557793"/>
                  <a:ext cx="39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7632F9-3477-4E8B-AC00-80C51284BCA0}"/>
                    </a:ext>
                  </a:extLst>
                </p14:cNvPr>
                <p14:cNvContentPartPr/>
                <p14:nvPr/>
              </p14:nvContentPartPr>
              <p14:xfrm>
                <a:off x="9183506" y="3083313"/>
                <a:ext cx="154440" cy="932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7632F9-3477-4E8B-AC00-80C51284BC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74866" y="3074313"/>
                  <a:ext cx="17208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E5105B-3C25-4C6B-A030-36E00C2C222A}"/>
                    </a:ext>
                  </a:extLst>
                </p14:cNvPr>
                <p14:cNvContentPartPr/>
                <p14:nvPr/>
              </p14:nvContentPartPr>
              <p14:xfrm>
                <a:off x="6163466" y="4831833"/>
                <a:ext cx="273600" cy="57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E5105B-3C25-4C6B-A030-36E00C2C22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54466" y="4822833"/>
                  <a:ext cx="291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8E5D01-63CD-43B0-AC38-D1D326DE87F1}"/>
                    </a:ext>
                  </a:extLst>
                </p14:cNvPr>
                <p14:cNvContentPartPr/>
                <p14:nvPr/>
              </p14:nvContentPartPr>
              <p14:xfrm>
                <a:off x="6281906" y="4685673"/>
                <a:ext cx="70920" cy="575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8E5D01-63CD-43B0-AC38-D1D326DE87F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72906" y="4676673"/>
                  <a:ext cx="885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264D3A-3E1E-48E0-BC4E-DD3565A3FB4E}"/>
                    </a:ext>
                  </a:extLst>
                </p14:cNvPr>
                <p14:cNvContentPartPr/>
                <p14:nvPr/>
              </p14:nvContentPartPr>
              <p14:xfrm>
                <a:off x="6869426" y="4359873"/>
                <a:ext cx="315720" cy="1085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264D3A-3E1E-48E0-BC4E-DD3565A3FB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60786" y="4350873"/>
                  <a:ext cx="333360" cy="11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ED47D3-CD42-4F47-B577-0AD84FDAEDFE}"/>
                    </a:ext>
                  </a:extLst>
                </p14:cNvPr>
                <p14:cNvContentPartPr/>
                <p14:nvPr/>
              </p14:nvContentPartPr>
              <p14:xfrm>
                <a:off x="7348226" y="4430073"/>
                <a:ext cx="309960" cy="752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ED47D3-CD42-4F47-B577-0AD84FDAED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39586" y="4421073"/>
                  <a:ext cx="32760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CEB67A-8672-476A-9245-B25EACDF3E6B}"/>
                    </a:ext>
                  </a:extLst>
                </p14:cNvPr>
                <p14:cNvContentPartPr/>
                <p14:nvPr/>
              </p14:nvContentPartPr>
              <p14:xfrm>
                <a:off x="7826666" y="4585233"/>
                <a:ext cx="326520" cy="477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CEB67A-8672-476A-9245-B25EACDF3E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17666" y="4576233"/>
                  <a:ext cx="344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79308B-96F7-4448-9E6E-6C5E31166F3C}"/>
                    </a:ext>
                  </a:extLst>
                </p14:cNvPr>
                <p14:cNvContentPartPr/>
                <p14:nvPr/>
              </p14:nvContentPartPr>
              <p14:xfrm>
                <a:off x="7819106" y="4839393"/>
                <a:ext cx="255960" cy="36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79308B-96F7-4448-9E6E-6C5E31166F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10466" y="4830393"/>
                  <a:ext cx="27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582234-5D5E-4931-9A0B-5504E7A5A734}"/>
                    </a:ext>
                  </a:extLst>
                </p14:cNvPr>
                <p14:cNvContentPartPr/>
                <p14:nvPr/>
              </p14:nvContentPartPr>
              <p14:xfrm>
                <a:off x="8325626" y="4724193"/>
                <a:ext cx="421920" cy="456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582234-5D5E-4931-9A0B-5504E7A5A73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16986" y="4715553"/>
                  <a:ext cx="4395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5CB9A6-BA3E-4F8D-AECE-83017112642B}"/>
                    </a:ext>
                  </a:extLst>
                </p14:cNvPr>
                <p14:cNvContentPartPr/>
                <p14:nvPr/>
              </p14:nvContentPartPr>
              <p14:xfrm>
                <a:off x="8734946" y="4688553"/>
                <a:ext cx="97200" cy="574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5CB9A6-BA3E-4F8D-AECE-8301711264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26306" y="4679553"/>
                  <a:ext cx="11484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C32258-02B1-4AB5-B8E6-00CB0F271D6F}"/>
                    </a:ext>
                  </a:extLst>
                </p14:cNvPr>
                <p14:cNvContentPartPr/>
                <p14:nvPr/>
              </p14:nvContentPartPr>
              <p14:xfrm>
                <a:off x="8994506" y="4512153"/>
                <a:ext cx="383760" cy="768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C32258-02B1-4AB5-B8E6-00CB0F271D6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85866" y="4503153"/>
                  <a:ext cx="40140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FA2B528-C8AC-44BA-B2C8-928268990F29}"/>
                    </a:ext>
                  </a:extLst>
                </p14:cNvPr>
                <p14:cNvContentPartPr/>
                <p14:nvPr/>
              </p14:nvContentPartPr>
              <p14:xfrm>
                <a:off x="9391586" y="5156193"/>
                <a:ext cx="58680" cy="251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FA2B528-C8AC-44BA-B2C8-928268990F2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82586" y="5147553"/>
                  <a:ext cx="76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00779F-70DF-4F35-8C4F-EE6447C89BF7}"/>
                    </a:ext>
                  </a:extLst>
                </p14:cNvPr>
                <p14:cNvContentPartPr/>
                <p14:nvPr/>
              </p14:nvContentPartPr>
              <p14:xfrm>
                <a:off x="7587986" y="557553"/>
                <a:ext cx="609120" cy="90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00779F-70DF-4F35-8C4F-EE6447C89B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78986" y="548553"/>
                  <a:ext cx="626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9B5278-D293-4939-903C-9967D1F56AFD}"/>
                    </a:ext>
                  </a:extLst>
                </p14:cNvPr>
                <p14:cNvContentPartPr/>
                <p14:nvPr/>
              </p14:nvContentPartPr>
              <p14:xfrm>
                <a:off x="7635146" y="308433"/>
                <a:ext cx="303120" cy="547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9B5278-D293-4939-903C-9967D1F56AF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26146" y="299433"/>
                  <a:ext cx="3207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E34B5B-37D4-4359-9F83-1D35A2941F18}"/>
                    </a:ext>
                  </a:extLst>
                </p14:cNvPr>
                <p14:cNvContentPartPr/>
                <p14:nvPr/>
              </p14:nvContentPartPr>
              <p14:xfrm>
                <a:off x="2443586" y="3067833"/>
                <a:ext cx="397080" cy="1010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E34B5B-37D4-4359-9F83-1D35A2941F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34946" y="3058833"/>
                  <a:ext cx="41472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6AA7B2-1135-49A1-9A34-C3771302B6C3}"/>
                    </a:ext>
                  </a:extLst>
                </p14:cNvPr>
                <p14:cNvContentPartPr/>
                <p14:nvPr/>
              </p14:nvContentPartPr>
              <p14:xfrm>
                <a:off x="2929226" y="3595593"/>
                <a:ext cx="21960" cy="1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6AA7B2-1135-49A1-9A34-C3771302B6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20586" y="3586953"/>
                  <a:ext cx="3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DEDC46-382A-4872-AAB7-3AF2EA231E66}"/>
                    </a:ext>
                  </a:extLst>
                </p14:cNvPr>
                <p14:cNvContentPartPr/>
                <p14:nvPr/>
              </p14:nvContentPartPr>
              <p14:xfrm>
                <a:off x="2916266" y="3501273"/>
                <a:ext cx="295200" cy="324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DEDC46-382A-4872-AAB7-3AF2EA231E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07266" y="3492273"/>
                  <a:ext cx="312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87B4DD-1B68-4406-B858-AA3471BCBDDA}"/>
                    </a:ext>
                  </a:extLst>
                </p14:cNvPr>
                <p14:cNvContentPartPr/>
                <p14:nvPr/>
              </p14:nvContentPartPr>
              <p14:xfrm>
                <a:off x="2946506" y="3466353"/>
                <a:ext cx="249480" cy="557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87B4DD-1B68-4406-B858-AA3471BCBDD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37506" y="3457713"/>
                  <a:ext cx="26712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F1008D-B067-4117-98F3-2FFAB8B3D53D}"/>
                    </a:ext>
                  </a:extLst>
                </p14:cNvPr>
                <p14:cNvContentPartPr/>
                <p14:nvPr/>
              </p14:nvContentPartPr>
              <p14:xfrm>
                <a:off x="3403706" y="3747873"/>
                <a:ext cx="90720" cy="399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F1008D-B067-4117-98F3-2FFAB8B3D53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94706" y="3738873"/>
                  <a:ext cx="108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1797B5-3E7A-480C-A3A0-DDC612C2B331}"/>
                    </a:ext>
                  </a:extLst>
                </p14:cNvPr>
                <p14:cNvContentPartPr/>
                <p14:nvPr/>
              </p14:nvContentPartPr>
              <p14:xfrm>
                <a:off x="3693506" y="3535113"/>
                <a:ext cx="253800" cy="306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1797B5-3E7A-480C-A3A0-DDC612C2B3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84866" y="3526113"/>
                  <a:ext cx="271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C8335C-429B-4F53-A579-3405B376FF7D}"/>
                    </a:ext>
                  </a:extLst>
                </p14:cNvPr>
                <p14:cNvContentPartPr/>
                <p14:nvPr/>
              </p14:nvContentPartPr>
              <p14:xfrm>
                <a:off x="3902666" y="3622593"/>
                <a:ext cx="118080" cy="540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C8335C-429B-4F53-A579-3405B376FF7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93666" y="3613953"/>
                  <a:ext cx="1357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CDD22E-FAFB-4293-8BF4-9B15772349C8}"/>
                    </a:ext>
                  </a:extLst>
                </p14:cNvPr>
                <p14:cNvContentPartPr/>
                <p14:nvPr/>
              </p14:nvContentPartPr>
              <p14:xfrm>
                <a:off x="4161866" y="3141273"/>
                <a:ext cx="347040" cy="794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CDD22E-FAFB-4293-8BF4-9B15772349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53226" y="3132633"/>
                  <a:ext cx="36468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DEAC715-77D9-4770-918D-C765B07D0571}"/>
                    </a:ext>
                  </a:extLst>
                </p14:cNvPr>
                <p14:cNvContentPartPr/>
                <p14:nvPr/>
              </p14:nvContentPartPr>
              <p14:xfrm>
                <a:off x="4503146" y="3816633"/>
                <a:ext cx="112320" cy="348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DEAC715-77D9-4770-918D-C765B07D05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94146" y="3807993"/>
                  <a:ext cx="129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E5A487-1810-4842-A8EE-4DB293BE4BF5}"/>
                    </a:ext>
                  </a:extLst>
                </p14:cNvPr>
                <p14:cNvContentPartPr/>
                <p14:nvPr/>
              </p14:nvContentPartPr>
              <p14:xfrm>
                <a:off x="4928306" y="3494073"/>
                <a:ext cx="270000" cy="328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E5A487-1810-4842-A8EE-4DB293BE4BF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19666" y="3485073"/>
                  <a:ext cx="287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91CADCF-E5FD-4682-8E0D-609D8377E498}"/>
                    </a:ext>
                  </a:extLst>
                </p14:cNvPr>
                <p14:cNvContentPartPr/>
                <p14:nvPr/>
              </p14:nvContentPartPr>
              <p14:xfrm>
                <a:off x="4980866" y="3454113"/>
                <a:ext cx="159480" cy="472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91CADCF-E5FD-4682-8E0D-609D8377E4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71866" y="3445113"/>
                  <a:ext cx="177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90FD38-2C6D-4685-B930-B8DAF500C358}"/>
                    </a:ext>
                  </a:extLst>
                </p14:cNvPr>
                <p14:cNvContentPartPr/>
                <p14:nvPr/>
              </p14:nvContentPartPr>
              <p14:xfrm>
                <a:off x="5511866" y="3028593"/>
                <a:ext cx="148320" cy="1125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90FD38-2C6D-4685-B930-B8DAF500C3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03226" y="3019953"/>
                  <a:ext cx="165960" cy="11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724690-AB5E-44D9-8505-4C92E9B7A2C3}"/>
                    </a:ext>
                  </a:extLst>
                </p14:cNvPr>
                <p14:cNvContentPartPr/>
                <p14:nvPr/>
              </p14:nvContentPartPr>
              <p14:xfrm>
                <a:off x="5800946" y="3534393"/>
                <a:ext cx="351360" cy="13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724690-AB5E-44D9-8505-4C92E9B7A2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91946" y="3525753"/>
                  <a:ext cx="369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B66E1A0-B2A2-4499-A6EB-D224C6CC3483}"/>
                    </a:ext>
                  </a:extLst>
                </p14:cNvPr>
                <p14:cNvContentPartPr/>
                <p14:nvPr/>
              </p14:nvContentPartPr>
              <p14:xfrm>
                <a:off x="5993186" y="3325233"/>
                <a:ext cx="41760" cy="55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B66E1A0-B2A2-4499-A6EB-D224C6CC34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84186" y="3316233"/>
                  <a:ext cx="594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0D4F91-257E-43AE-9A75-15FEE200EDF3}"/>
                    </a:ext>
                  </a:extLst>
                </p14:cNvPr>
                <p14:cNvContentPartPr/>
                <p14:nvPr/>
              </p14:nvContentPartPr>
              <p14:xfrm>
                <a:off x="2218946" y="3023193"/>
                <a:ext cx="3307320" cy="1034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0D4F91-257E-43AE-9A75-15FEE200ED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10306" y="3014553"/>
                  <a:ext cx="33249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47E448-492B-4C46-9D7E-62116CC5D0AF}"/>
                    </a:ext>
                  </a:extLst>
                </p14:cNvPr>
                <p14:cNvContentPartPr/>
                <p14:nvPr/>
              </p14:nvContentPartPr>
              <p14:xfrm>
                <a:off x="822506" y="5911833"/>
                <a:ext cx="199800" cy="24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47E448-492B-4C46-9D7E-62116CC5D0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3506" y="5902833"/>
                  <a:ext cx="21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AD53D16-C527-499A-A521-C5F3FC3ABD54}"/>
                    </a:ext>
                  </a:extLst>
                </p14:cNvPr>
                <p14:cNvContentPartPr/>
                <p14:nvPr/>
              </p14:nvContentPartPr>
              <p14:xfrm>
                <a:off x="823586" y="6187233"/>
                <a:ext cx="251640" cy="65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AD53D16-C527-499A-A521-C5F3FC3ABD5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4946" y="6178233"/>
                  <a:ext cx="269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1EB6BE-E9D0-4D06-B131-211474E8A41F}"/>
                    </a:ext>
                  </a:extLst>
                </p14:cNvPr>
                <p14:cNvContentPartPr/>
                <p14:nvPr/>
              </p14:nvContentPartPr>
              <p14:xfrm>
                <a:off x="1567706" y="4854153"/>
                <a:ext cx="464400" cy="37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1EB6BE-E9D0-4D06-B131-211474E8A4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58706" y="4845513"/>
                  <a:ext cx="482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CFB073-8F60-4DB2-8860-3B7431BF0E5B}"/>
                    </a:ext>
                  </a:extLst>
                </p14:cNvPr>
                <p14:cNvContentPartPr/>
                <p14:nvPr/>
              </p14:nvContentPartPr>
              <p14:xfrm>
                <a:off x="1868666" y="4633833"/>
                <a:ext cx="93600" cy="541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CFB073-8F60-4DB2-8860-3B7431BF0E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60026" y="4624833"/>
                  <a:ext cx="1112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E2D30B-B5EE-4984-92E1-A1CFB3AB75F1}"/>
                    </a:ext>
                  </a:extLst>
                </p14:cNvPr>
                <p14:cNvContentPartPr/>
                <p14:nvPr/>
              </p14:nvContentPartPr>
              <p14:xfrm>
                <a:off x="2278706" y="4448793"/>
                <a:ext cx="244800" cy="1048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E2D30B-B5EE-4984-92E1-A1CFB3AB75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69706" y="4439793"/>
                  <a:ext cx="262440" cy="10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C3CA97-24BC-451F-8A9C-1809BCB63176}"/>
                    </a:ext>
                  </a:extLst>
                </p14:cNvPr>
                <p14:cNvContentPartPr/>
                <p14:nvPr/>
              </p14:nvContentPartPr>
              <p14:xfrm>
                <a:off x="2940386" y="4647513"/>
                <a:ext cx="259920" cy="593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C3CA97-24BC-451F-8A9C-1809BCB6317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31386" y="4638873"/>
                  <a:ext cx="27756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833F9C-BCB4-4593-A59F-56F308B5CD53}"/>
                    </a:ext>
                  </a:extLst>
                </p14:cNvPr>
                <p14:cNvContentPartPr/>
                <p14:nvPr/>
              </p14:nvContentPartPr>
              <p14:xfrm>
                <a:off x="3404066" y="4744713"/>
                <a:ext cx="343080" cy="493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833F9C-BCB4-4593-A59F-56F308B5CD5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95426" y="4735713"/>
                  <a:ext cx="3607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ADB14F-11D4-4A18-BA06-F8C3CAFAC569}"/>
                    </a:ext>
                  </a:extLst>
                </p14:cNvPr>
                <p14:cNvContentPartPr/>
                <p14:nvPr/>
              </p14:nvContentPartPr>
              <p14:xfrm>
                <a:off x="3455906" y="5028393"/>
                <a:ext cx="177120" cy="34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ADB14F-11D4-4A18-BA06-F8C3CAFAC5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47266" y="5019393"/>
                  <a:ext cx="19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DC9B21-4505-427D-96E5-4D7F556EB1EC}"/>
                    </a:ext>
                  </a:extLst>
                </p14:cNvPr>
                <p14:cNvContentPartPr/>
                <p14:nvPr/>
              </p14:nvContentPartPr>
              <p14:xfrm>
                <a:off x="3813026" y="4829313"/>
                <a:ext cx="473040" cy="639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DC9B21-4505-427D-96E5-4D7F556EB1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04386" y="4820673"/>
                  <a:ext cx="49068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986C82-7854-42DE-B7F4-8571A94F46FE}"/>
                    </a:ext>
                  </a:extLst>
                </p14:cNvPr>
                <p14:cNvContentPartPr/>
                <p14:nvPr/>
              </p14:nvContentPartPr>
              <p14:xfrm>
                <a:off x="4242506" y="4913193"/>
                <a:ext cx="113040" cy="454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986C82-7854-42DE-B7F4-8571A94F46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33506" y="4904193"/>
                  <a:ext cx="130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E36ED0-83C1-4447-9510-2BD0E54EACD7}"/>
                    </a:ext>
                  </a:extLst>
                </p14:cNvPr>
                <p14:cNvContentPartPr/>
                <p14:nvPr/>
              </p14:nvContentPartPr>
              <p14:xfrm>
                <a:off x="4640666" y="4575873"/>
                <a:ext cx="203400" cy="669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E36ED0-83C1-4447-9510-2BD0E54EAC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31666" y="4567233"/>
                  <a:ext cx="2210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FE2B69-29F5-4A2A-9FEC-87C7ADB06232}"/>
                    </a:ext>
                  </a:extLst>
                </p14:cNvPr>
                <p14:cNvContentPartPr/>
                <p14:nvPr/>
              </p14:nvContentPartPr>
              <p14:xfrm>
                <a:off x="4972946" y="5193633"/>
                <a:ext cx="126720" cy="309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FE2B69-29F5-4A2A-9FEC-87C7ADB062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64306" y="5184993"/>
                  <a:ext cx="1443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82287B-2CC7-4AA3-A7DF-CBC695245FD0}"/>
                    </a:ext>
                  </a:extLst>
                </p14:cNvPr>
                <p14:cNvContentPartPr/>
                <p14:nvPr/>
              </p14:nvContentPartPr>
              <p14:xfrm>
                <a:off x="5271026" y="4856313"/>
                <a:ext cx="270000" cy="347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82287B-2CC7-4AA3-A7DF-CBC695245F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62386" y="4847673"/>
                  <a:ext cx="2876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BBCACF-5836-481F-A2A8-9C0A9A967550}"/>
                    </a:ext>
                  </a:extLst>
                </p14:cNvPr>
                <p14:cNvContentPartPr/>
                <p14:nvPr/>
              </p14:nvContentPartPr>
              <p14:xfrm>
                <a:off x="5344106" y="4932993"/>
                <a:ext cx="146520" cy="304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BBCACF-5836-481F-A2A8-9C0A9A9675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35106" y="4924353"/>
                  <a:ext cx="164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277223-282E-4BFD-847D-2C1DD171AE89}"/>
                    </a:ext>
                  </a:extLst>
                </p14:cNvPr>
                <p14:cNvContentPartPr/>
                <p14:nvPr/>
              </p14:nvContentPartPr>
              <p14:xfrm>
                <a:off x="5746586" y="4470033"/>
                <a:ext cx="112320" cy="909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277223-282E-4BFD-847D-2C1DD171AE8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37946" y="4461033"/>
                  <a:ext cx="12996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6690A6F-276C-4202-B2B2-7929CF468E25}"/>
                    </a:ext>
                  </a:extLst>
                </p14:cNvPr>
                <p14:cNvContentPartPr/>
                <p14:nvPr/>
              </p14:nvContentPartPr>
              <p14:xfrm>
                <a:off x="1548626" y="5552553"/>
                <a:ext cx="387360" cy="969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6690A6F-276C-4202-B2B2-7929CF468E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39626" y="5543553"/>
                  <a:ext cx="405000" cy="9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1C5AE84-5926-4598-B66A-0F57485F0840}"/>
                    </a:ext>
                  </a:extLst>
                </p14:cNvPr>
                <p14:cNvContentPartPr/>
                <p14:nvPr/>
              </p14:nvContentPartPr>
              <p14:xfrm>
                <a:off x="2044706" y="5640753"/>
                <a:ext cx="410400" cy="778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1C5AE84-5926-4598-B66A-0F57485F08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35706" y="5631753"/>
                  <a:ext cx="42804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248B51-02E2-4713-A35B-C69B6553FD27}"/>
                    </a:ext>
                  </a:extLst>
                </p14:cNvPr>
                <p14:cNvContentPartPr/>
                <p14:nvPr/>
              </p14:nvContentPartPr>
              <p14:xfrm>
                <a:off x="2488946" y="5981313"/>
                <a:ext cx="241560" cy="318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248B51-02E2-4713-A35B-C69B6553FD2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80306" y="5972673"/>
                  <a:ext cx="2592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60D871-A04D-4391-B2A8-FD064BA1DAC9}"/>
                    </a:ext>
                  </a:extLst>
                </p14:cNvPr>
                <p14:cNvContentPartPr/>
                <p14:nvPr/>
              </p14:nvContentPartPr>
              <p14:xfrm>
                <a:off x="2484626" y="5877993"/>
                <a:ext cx="245520" cy="412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60D871-A04D-4391-B2A8-FD064BA1DA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75626" y="5869353"/>
                  <a:ext cx="2631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463163-2047-41C5-8A67-B1F09856A121}"/>
                    </a:ext>
                  </a:extLst>
                </p14:cNvPr>
                <p14:cNvContentPartPr/>
                <p14:nvPr/>
              </p14:nvContentPartPr>
              <p14:xfrm>
                <a:off x="2783786" y="6169953"/>
                <a:ext cx="95040" cy="284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463163-2047-41C5-8A67-B1F09856A1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74786" y="6161313"/>
                  <a:ext cx="112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8A7547-C9AC-4BBF-82CB-917FFBE06495}"/>
                    </a:ext>
                  </a:extLst>
                </p14:cNvPr>
                <p14:cNvContentPartPr/>
                <p14:nvPr/>
              </p14:nvContentPartPr>
              <p14:xfrm>
                <a:off x="3091946" y="6032433"/>
                <a:ext cx="202320" cy="577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8A7547-C9AC-4BBF-82CB-917FFBE0649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82946" y="6023433"/>
                  <a:ext cx="2199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C9EFF17-4219-4436-81B5-45942FA39A1E}"/>
                    </a:ext>
                  </a:extLst>
                </p14:cNvPr>
                <p14:cNvContentPartPr/>
                <p14:nvPr/>
              </p14:nvContentPartPr>
              <p14:xfrm>
                <a:off x="3464906" y="5626713"/>
                <a:ext cx="223920" cy="809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C9EFF17-4219-4436-81B5-45942FA39A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55906" y="5618073"/>
                  <a:ext cx="24156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4A97BB5-9392-4B56-AD80-C9D2A0E89BD9}"/>
                    </a:ext>
                  </a:extLst>
                </p14:cNvPr>
                <p14:cNvContentPartPr/>
                <p14:nvPr/>
              </p14:nvContentPartPr>
              <p14:xfrm>
                <a:off x="3787826" y="6384873"/>
                <a:ext cx="32760" cy="168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4A97BB5-9392-4B56-AD80-C9D2A0E89BD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78826" y="6376233"/>
                  <a:ext cx="50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70E711-EE12-4D92-AF0B-6B82DD7F505F}"/>
                    </a:ext>
                  </a:extLst>
                </p14:cNvPr>
                <p14:cNvContentPartPr/>
                <p14:nvPr/>
              </p14:nvContentPartPr>
              <p14:xfrm>
                <a:off x="4094546" y="5930913"/>
                <a:ext cx="369360" cy="480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70E711-EE12-4D92-AF0B-6B82DD7F50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85546" y="5921913"/>
                  <a:ext cx="3870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3100DE-36B8-41D5-A80B-AE3A9C1C7671}"/>
                    </a:ext>
                  </a:extLst>
                </p14:cNvPr>
                <p14:cNvContentPartPr/>
                <p14:nvPr/>
              </p14:nvContentPartPr>
              <p14:xfrm>
                <a:off x="4142786" y="6100113"/>
                <a:ext cx="258840" cy="119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3100DE-36B8-41D5-A80B-AE3A9C1C76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33786" y="6091473"/>
                  <a:ext cx="27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74BA05-A3DC-45B2-9E9A-7888497107EC}"/>
                    </a:ext>
                  </a:extLst>
                </p14:cNvPr>
                <p14:cNvContentPartPr/>
                <p14:nvPr/>
              </p14:nvContentPartPr>
              <p14:xfrm>
                <a:off x="4688906" y="5557233"/>
                <a:ext cx="167760" cy="852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74BA05-A3DC-45B2-9E9A-7888497107E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79906" y="5548593"/>
                  <a:ext cx="18540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45B6CD9-52AA-4E2F-9CE3-8A907472D8A1}"/>
                    </a:ext>
                  </a:extLst>
                </p14:cNvPr>
                <p14:cNvContentPartPr/>
                <p14:nvPr/>
              </p14:nvContentPartPr>
              <p14:xfrm>
                <a:off x="5105426" y="6030273"/>
                <a:ext cx="422280" cy="38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45B6CD9-52AA-4E2F-9CE3-8A907472D8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96426" y="6021273"/>
                  <a:ext cx="439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B45D9C7-2C83-4AA7-A081-578570162E6B}"/>
                    </a:ext>
                  </a:extLst>
                </p14:cNvPr>
                <p14:cNvContentPartPr/>
                <p14:nvPr/>
              </p14:nvContentPartPr>
              <p14:xfrm>
                <a:off x="5296586" y="5795913"/>
                <a:ext cx="64440" cy="708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B45D9C7-2C83-4AA7-A081-578570162E6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87586" y="5787273"/>
                  <a:ext cx="8208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85A872-6AE3-476C-9B47-606A32C91781}"/>
                    </a:ext>
                  </a:extLst>
                </p14:cNvPr>
                <p14:cNvContentPartPr/>
                <p14:nvPr/>
              </p14:nvContentPartPr>
              <p14:xfrm>
                <a:off x="5780426" y="5668833"/>
                <a:ext cx="225000" cy="806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85A872-6AE3-476C-9B47-606A32C917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71786" y="5659833"/>
                  <a:ext cx="24264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6AEDEA-6CC9-4BCF-AA03-1319227C4CE6}"/>
                    </a:ext>
                  </a:extLst>
                </p14:cNvPr>
                <p14:cNvContentPartPr/>
                <p14:nvPr/>
              </p14:nvContentPartPr>
              <p14:xfrm>
                <a:off x="6169946" y="5925153"/>
                <a:ext cx="330840" cy="399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6AEDEA-6CC9-4BCF-AA03-1319227C4CE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60946" y="5916513"/>
                  <a:ext cx="3484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ADF460B-55CD-422C-9C05-11ABBE412614}"/>
                    </a:ext>
                  </a:extLst>
                </p14:cNvPr>
                <p14:cNvContentPartPr/>
                <p14:nvPr/>
              </p14:nvContentPartPr>
              <p14:xfrm>
                <a:off x="6246266" y="5918673"/>
                <a:ext cx="246600" cy="507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ADF460B-55CD-422C-9C05-11ABBE41261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37266" y="5910033"/>
                  <a:ext cx="2642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69ED26F-31C1-4130-914D-04D633671C7A}"/>
                    </a:ext>
                  </a:extLst>
                </p14:cNvPr>
                <p14:cNvContentPartPr/>
                <p14:nvPr/>
              </p14:nvContentPartPr>
              <p14:xfrm>
                <a:off x="6747026" y="6229713"/>
                <a:ext cx="34560" cy="206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69ED26F-31C1-4130-914D-04D633671C7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38026" y="6220713"/>
                  <a:ext cx="52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2D5138-ED7E-45C4-9153-DECDC7CC91C6}"/>
                    </a:ext>
                  </a:extLst>
                </p14:cNvPr>
                <p14:cNvContentPartPr/>
                <p14:nvPr/>
              </p14:nvContentPartPr>
              <p14:xfrm>
                <a:off x="7200626" y="5644713"/>
                <a:ext cx="259560" cy="634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2D5138-ED7E-45C4-9153-DECDC7CC91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91626" y="5636073"/>
                  <a:ext cx="27720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B9B9DD4-EDC0-49F5-9E4C-0D522684EE69}"/>
                    </a:ext>
                  </a:extLst>
                </p14:cNvPr>
                <p14:cNvContentPartPr/>
                <p14:nvPr/>
              </p14:nvContentPartPr>
              <p14:xfrm>
                <a:off x="7562426" y="5778633"/>
                <a:ext cx="326520" cy="521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B9B9DD4-EDC0-49F5-9E4C-0D522684EE6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53786" y="5769633"/>
                  <a:ext cx="3441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D846E4-93B6-4E12-801D-F8BCEE2DD200}"/>
                    </a:ext>
                  </a:extLst>
                </p14:cNvPr>
                <p14:cNvContentPartPr/>
                <p14:nvPr/>
              </p14:nvContentPartPr>
              <p14:xfrm>
                <a:off x="7635866" y="6030633"/>
                <a:ext cx="289080" cy="66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D846E4-93B6-4E12-801D-F8BCEE2DD2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26866" y="6021993"/>
                  <a:ext cx="306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390170C-E90F-43F6-9C4E-4C9C68763609}"/>
                    </a:ext>
                  </a:extLst>
                </p14:cNvPr>
                <p14:cNvContentPartPr/>
                <p14:nvPr/>
              </p14:nvContentPartPr>
              <p14:xfrm>
                <a:off x="8035826" y="6095793"/>
                <a:ext cx="52200" cy="290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390170C-E90F-43F6-9C4E-4C9C687636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27186" y="6086793"/>
                  <a:ext cx="6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82A9026-C59B-458D-A8C7-4711297F4306}"/>
                    </a:ext>
                  </a:extLst>
                </p14:cNvPr>
                <p14:cNvContentPartPr/>
                <p14:nvPr/>
              </p14:nvContentPartPr>
              <p14:xfrm>
                <a:off x="8250746" y="5935953"/>
                <a:ext cx="144360" cy="199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82A9026-C59B-458D-A8C7-4711297F43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42106" y="5926953"/>
                  <a:ext cx="162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E01DD53-16D2-4CD3-ADBE-EB61337F3CAB}"/>
                    </a:ext>
                  </a:extLst>
                </p14:cNvPr>
                <p14:cNvContentPartPr/>
                <p14:nvPr/>
              </p14:nvContentPartPr>
              <p14:xfrm>
                <a:off x="8339666" y="5984193"/>
                <a:ext cx="153000" cy="490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E01DD53-16D2-4CD3-ADBE-EB61337F3C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30666" y="5975553"/>
                  <a:ext cx="170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BEB6553-511B-4489-8F4E-A8B75C1E8167}"/>
                    </a:ext>
                  </a:extLst>
                </p14:cNvPr>
                <p14:cNvContentPartPr/>
                <p14:nvPr/>
              </p14:nvContentPartPr>
              <p14:xfrm>
                <a:off x="8620466" y="5775033"/>
                <a:ext cx="213120" cy="621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BEB6553-511B-4489-8F4E-A8B75C1E816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11466" y="5766033"/>
                  <a:ext cx="2307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5095CD0-CEAE-413F-89F2-B88444768BD4}"/>
                    </a:ext>
                  </a:extLst>
                </p14:cNvPr>
                <p14:cNvContentPartPr/>
                <p14:nvPr/>
              </p14:nvContentPartPr>
              <p14:xfrm>
                <a:off x="8900546" y="5667753"/>
                <a:ext cx="202680" cy="1034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5095CD0-CEAE-413F-89F2-B88444768BD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91546" y="5658753"/>
                  <a:ext cx="22032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641050E-5F7A-4BCC-83A5-76E102A10706}"/>
                    </a:ext>
                  </a:extLst>
                </p14:cNvPr>
                <p14:cNvContentPartPr/>
                <p14:nvPr/>
              </p14:nvContentPartPr>
              <p14:xfrm>
                <a:off x="7414106" y="6229713"/>
                <a:ext cx="1080" cy="1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641050E-5F7A-4BCC-83A5-76E102A1070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05466" y="6220713"/>
                  <a:ext cx="18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060558-BC96-4504-A93B-93FD032051DA}"/>
                    </a:ext>
                  </a:extLst>
                </p14:cNvPr>
                <p14:cNvContentPartPr/>
                <p14:nvPr/>
              </p14:nvContentPartPr>
              <p14:xfrm>
                <a:off x="7208546" y="5977353"/>
                <a:ext cx="1655640" cy="298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060558-BC96-4504-A93B-93FD032051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99906" y="5968353"/>
                  <a:ext cx="1673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4F7017-CBC3-4B2E-BA77-AAF9E793790C}"/>
                    </a:ext>
                  </a:extLst>
                </p14:cNvPr>
                <p14:cNvContentPartPr/>
                <p14:nvPr/>
              </p14:nvContentPartPr>
              <p14:xfrm>
                <a:off x="7680866" y="5190753"/>
                <a:ext cx="191520" cy="354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4F7017-CBC3-4B2E-BA77-AAF9E793790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71866" y="5182113"/>
                  <a:ext cx="209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602518-BA24-448D-94D6-D57AA1682FC7}"/>
                    </a:ext>
                  </a:extLst>
                </p14:cNvPr>
                <p14:cNvContentPartPr/>
                <p14:nvPr/>
              </p14:nvContentPartPr>
              <p14:xfrm>
                <a:off x="8002706" y="5353473"/>
                <a:ext cx="192600" cy="341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602518-BA24-448D-94D6-D57AA1682FC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94066" y="5344833"/>
                  <a:ext cx="210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754C897-9186-4DA8-BBD7-365D1EF668CF}"/>
                    </a:ext>
                  </a:extLst>
                </p14:cNvPr>
                <p14:cNvContentPartPr/>
                <p14:nvPr/>
              </p14:nvContentPartPr>
              <p14:xfrm>
                <a:off x="8192786" y="5542113"/>
                <a:ext cx="60840" cy="155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754C897-9186-4DA8-BBD7-365D1EF668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84146" y="5533113"/>
                  <a:ext cx="78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B8B18B6-4131-4E02-B240-121A9636D7F1}"/>
                    </a:ext>
                  </a:extLst>
                </p14:cNvPr>
                <p14:cNvContentPartPr/>
                <p14:nvPr/>
              </p14:nvContentPartPr>
              <p14:xfrm>
                <a:off x="8414906" y="5414313"/>
                <a:ext cx="149760" cy="333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B8B18B6-4131-4E02-B240-121A9636D7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05906" y="5405313"/>
                  <a:ext cx="167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64BB63-C37F-4B6E-A03B-665EE77F0C1A}"/>
                    </a:ext>
                  </a:extLst>
                </p14:cNvPr>
                <p14:cNvContentPartPr/>
                <p14:nvPr/>
              </p14:nvContentPartPr>
              <p14:xfrm>
                <a:off x="8373146" y="5530233"/>
                <a:ext cx="251640" cy="124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64BB63-C37F-4B6E-A03B-665EE77F0C1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64146" y="5521593"/>
                  <a:ext cx="269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755012-E3DC-4E11-9F83-CD447B8F3D75}"/>
                    </a:ext>
                  </a:extLst>
                </p14:cNvPr>
                <p14:cNvContentPartPr/>
                <p14:nvPr/>
              </p14:nvContentPartPr>
              <p14:xfrm>
                <a:off x="8652506" y="5343393"/>
                <a:ext cx="207360" cy="412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755012-E3DC-4E11-9F83-CD447B8F3D7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43506" y="5334753"/>
                  <a:ext cx="2250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D60C7F-4854-4AE8-9078-D1CA1E8201DA}"/>
                    </a:ext>
                  </a:extLst>
                </p14:cNvPr>
                <p14:cNvContentPartPr/>
                <p14:nvPr/>
              </p14:nvContentPartPr>
              <p14:xfrm>
                <a:off x="5290826" y="5814273"/>
                <a:ext cx="283680" cy="511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D60C7F-4854-4AE8-9078-D1CA1E8201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82186" y="5805273"/>
                  <a:ext cx="3013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94C2B43-9F02-4489-90E7-FC45B7A63421}"/>
                    </a:ext>
                  </a:extLst>
                </p14:cNvPr>
                <p14:cNvContentPartPr/>
                <p14:nvPr/>
              </p14:nvContentPartPr>
              <p14:xfrm>
                <a:off x="5088866" y="5510433"/>
                <a:ext cx="465840" cy="137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94C2B43-9F02-4489-90E7-FC45B7A6342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79866" y="5501793"/>
                  <a:ext cx="483480" cy="15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175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E778-31C1-4802-B742-FABDEAE2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associative, symmetric bilinear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7A1F-E78F-47C6-B0C6-A1FE89FD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cross product and </a:t>
            </a:r>
            <a:r>
              <a:rPr lang="en-US" dirty="0" err="1"/>
              <a:t>sl</a:t>
            </a:r>
            <a:r>
              <a:rPr lang="en-US" dirty="0"/>
              <a:t>(2,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/>
              <a:t>) are not isomorphic – but their complexifications are!</a:t>
            </a:r>
          </a:p>
          <a:p>
            <a:r>
              <a:rPr lang="en-US" dirty="0"/>
              <a:t>This isomorphism sends dot product to an associative form on </a:t>
            </a:r>
            <a:r>
              <a:rPr lang="en-US" dirty="0" err="1"/>
              <a:t>sl</a:t>
            </a:r>
            <a:r>
              <a:rPr lang="en-US" dirty="0"/>
              <a:t>(2) (but it will no longer be positive-definite on </a:t>
            </a:r>
            <a:r>
              <a:rPr lang="en-US" dirty="0" err="1"/>
              <a:t>sl</a:t>
            </a:r>
            <a:r>
              <a:rPr lang="en-US" dirty="0"/>
              <a:t>(2,</a:t>
            </a:r>
            <a:r>
              <a:rPr lang="en-US" b="0" dirty="0"/>
              <a:t> </a:t>
            </a:r>
            <a:r>
              <a:rPr lang="en-US" b="0" dirty="0">
                <a:latin typeface="Cambria Math" panose="02040503050406030204" pitchFamily="18" charset="0"/>
                <a:ea typeface="Cambria Math" panose="02040503050406030204" pitchFamily="18" charset="0"/>
              </a:rPr>
              <a:t>ℝ))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4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62B7-9E2F-4C24-BD34-AB17B6CA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Killing form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FD954-686E-4BF1-86DF-19CDB08F7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L be any Lie algebra. Equip L with a symmetric bilinear form: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form is associative: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FD954-686E-4BF1-86DF-19CDB08F7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2352D4F-3C68-48DD-B4B9-F261DB77D9D9}"/>
              </a:ext>
            </a:extLst>
          </p:cNvPr>
          <p:cNvGrpSpPr/>
          <p:nvPr/>
        </p:nvGrpSpPr>
        <p:grpSpPr>
          <a:xfrm>
            <a:off x="146426" y="2942913"/>
            <a:ext cx="12871080" cy="3603600"/>
            <a:chOff x="146426" y="2942913"/>
            <a:chExt cx="12871080" cy="360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2C73F2-3D37-4845-A3C5-9F42DE8AF060}"/>
                    </a:ext>
                  </a:extLst>
                </p14:cNvPr>
                <p14:cNvContentPartPr/>
                <p14:nvPr/>
              </p14:nvContentPartPr>
              <p14:xfrm>
                <a:off x="792626" y="3297153"/>
                <a:ext cx="285480" cy="798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2C73F2-3D37-4845-A3C5-9F42DE8AF0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626" y="3288153"/>
                  <a:ext cx="30312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CA4F6D-CE4D-49F1-B246-F7B71F75F0CF}"/>
                    </a:ext>
                  </a:extLst>
                </p14:cNvPr>
                <p14:cNvContentPartPr/>
                <p14:nvPr/>
              </p14:nvContentPartPr>
              <p14:xfrm>
                <a:off x="1228946" y="3359433"/>
                <a:ext cx="267480" cy="518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CA4F6D-CE4D-49F1-B246-F7B71F75F0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9946" y="3350793"/>
                  <a:ext cx="2851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8303E3-CFE4-4C7B-9791-BB55022DA6B2}"/>
                    </a:ext>
                  </a:extLst>
                </p14:cNvPr>
                <p14:cNvContentPartPr/>
                <p14:nvPr/>
              </p14:nvContentPartPr>
              <p14:xfrm>
                <a:off x="1572026" y="3497673"/>
                <a:ext cx="186480" cy="272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8303E3-CFE4-4C7B-9791-BB55022DA6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63026" y="3488673"/>
                  <a:ext cx="204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69B499-8C74-40DD-A505-AC60DC7CF293}"/>
                    </a:ext>
                  </a:extLst>
                </p14:cNvPr>
                <p14:cNvContentPartPr/>
                <p14:nvPr/>
              </p14:nvContentPartPr>
              <p14:xfrm>
                <a:off x="1595066" y="3503793"/>
                <a:ext cx="185400" cy="306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69B499-8C74-40DD-A505-AC60DC7CF2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86426" y="3494793"/>
                  <a:ext cx="2030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F84AF9-7630-45FD-B250-E1C98E15405D}"/>
                    </a:ext>
                  </a:extLst>
                </p14:cNvPr>
                <p14:cNvContentPartPr/>
                <p14:nvPr/>
              </p14:nvContentPartPr>
              <p14:xfrm>
                <a:off x="1799546" y="3662553"/>
                <a:ext cx="74160" cy="212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F84AF9-7630-45FD-B250-E1C98E1540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90906" y="3653553"/>
                  <a:ext cx="91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E5A857-F1B9-4B44-A692-CDE3BDE934AF}"/>
                    </a:ext>
                  </a:extLst>
                </p14:cNvPr>
                <p14:cNvContentPartPr/>
                <p14:nvPr/>
              </p14:nvContentPartPr>
              <p14:xfrm>
                <a:off x="2045066" y="3496593"/>
                <a:ext cx="181440" cy="540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E5A857-F1B9-4B44-A692-CDE3BDE934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36066" y="3487593"/>
                  <a:ext cx="1990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3AB4FE-A246-4525-9D3C-EE85785D120F}"/>
                    </a:ext>
                  </a:extLst>
                </p14:cNvPr>
                <p14:cNvContentPartPr/>
                <p14:nvPr/>
              </p14:nvContentPartPr>
              <p14:xfrm>
                <a:off x="2272946" y="3325233"/>
                <a:ext cx="240120" cy="562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3AB4FE-A246-4525-9D3C-EE85785D12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63946" y="3316593"/>
                  <a:ext cx="2577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BB20BF-2BED-4F6B-B831-8A296A4F96CE}"/>
                    </a:ext>
                  </a:extLst>
                </p14:cNvPr>
                <p14:cNvContentPartPr/>
                <p14:nvPr/>
              </p14:nvContentPartPr>
              <p14:xfrm>
                <a:off x="149666" y="3319833"/>
                <a:ext cx="224280" cy="596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BB20BF-2BED-4F6B-B831-8A296A4F96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026" y="3311193"/>
                  <a:ext cx="24192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7DC92E-5949-4AE0-A31F-F9E16D1D9085}"/>
                    </a:ext>
                  </a:extLst>
                </p14:cNvPr>
                <p14:cNvContentPartPr/>
                <p14:nvPr/>
              </p14:nvContentPartPr>
              <p14:xfrm>
                <a:off x="355226" y="3412713"/>
                <a:ext cx="224640" cy="345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7DC92E-5949-4AE0-A31F-F9E16D1D90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6586" y="3404073"/>
                  <a:ext cx="242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200530-ED05-4534-8F2F-B81FAAC07EE8}"/>
                    </a:ext>
                  </a:extLst>
                </p14:cNvPr>
                <p14:cNvContentPartPr/>
                <p14:nvPr/>
              </p14:nvContentPartPr>
              <p14:xfrm>
                <a:off x="420386" y="3552033"/>
                <a:ext cx="174600" cy="316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200530-ED05-4534-8F2F-B81FAAC07E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1386" y="3543393"/>
                  <a:ext cx="192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91531B-AB7A-47EF-A016-685924A5A6EA}"/>
                    </a:ext>
                  </a:extLst>
                </p14:cNvPr>
                <p14:cNvContentPartPr/>
                <p14:nvPr/>
              </p14:nvContentPartPr>
              <p14:xfrm>
                <a:off x="2551226" y="3900873"/>
                <a:ext cx="123840" cy="201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91531B-AB7A-47EF-A016-685924A5A6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42226" y="3892233"/>
                  <a:ext cx="141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E5B623-BA18-4A97-82E1-0C6CB2A43E31}"/>
                    </a:ext>
                  </a:extLst>
                </p14:cNvPr>
                <p14:cNvContentPartPr/>
                <p14:nvPr/>
              </p14:nvContentPartPr>
              <p14:xfrm>
                <a:off x="2877026" y="3565353"/>
                <a:ext cx="244800" cy="413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E5B623-BA18-4A97-82E1-0C6CB2A43E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68026" y="3556353"/>
                  <a:ext cx="262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BF77D6-9696-4AEA-822D-D1CF4B67C594}"/>
                    </a:ext>
                  </a:extLst>
                </p14:cNvPr>
                <p14:cNvContentPartPr/>
                <p14:nvPr/>
              </p14:nvContentPartPr>
              <p14:xfrm>
                <a:off x="2840666" y="3746793"/>
                <a:ext cx="397440" cy="131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BF77D6-9696-4AEA-822D-D1CF4B67C5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32026" y="3737793"/>
                  <a:ext cx="415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1EA775-3A75-4B23-9DE2-C38BBC87771A}"/>
                    </a:ext>
                  </a:extLst>
                </p14:cNvPr>
                <p14:cNvContentPartPr/>
                <p14:nvPr/>
              </p14:nvContentPartPr>
              <p14:xfrm>
                <a:off x="3447626" y="3166473"/>
                <a:ext cx="114480" cy="776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1EA775-3A75-4B23-9DE2-C38BBC8777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38986" y="3157473"/>
                  <a:ext cx="13212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B7901D-11DA-445B-8A45-3BA10519FB92}"/>
                    </a:ext>
                  </a:extLst>
                </p14:cNvPr>
                <p14:cNvContentPartPr/>
                <p14:nvPr/>
              </p14:nvContentPartPr>
              <p14:xfrm>
                <a:off x="3752546" y="3577953"/>
                <a:ext cx="228960" cy="22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B7901D-11DA-445B-8A45-3BA10519FB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43546" y="3569313"/>
                  <a:ext cx="246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0628DC-7752-4F48-9476-53D755C5B110}"/>
                    </a:ext>
                  </a:extLst>
                </p14:cNvPr>
                <p14:cNvContentPartPr/>
                <p14:nvPr/>
              </p14:nvContentPartPr>
              <p14:xfrm>
                <a:off x="3814106" y="3778113"/>
                <a:ext cx="159480" cy="34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0628DC-7752-4F48-9476-53D755C5B1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05466" y="3769113"/>
                  <a:ext cx="17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542383-C289-433D-8424-AFCD69DB8621}"/>
                    </a:ext>
                  </a:extLst>
                </p14:cNvPr>
                <p14:cNvContentPartPr/>
                <p14:nvPr/>
              </p14:nvContentPartPr>
              <p14:xfrm>
                <a:off x="146426" y="4371033"/>
                <a:ext cx="478800" cy="181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542383-C289-433D-8424-AFCD69DB86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7786" y="4362033"/>
                  <a:ext cx="496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7B03AD-ECC1-4E8C-898A-106A7E498D11}"/>
                    </a:ext>
                  </a:extLst>
                </p14:cNvPr>
                <p14:cNvContentPartPr/>
                <p14:nvPr/>
              </p14:nvContentPartPr>
              <p14:xfrm>
                <a:off x="375746" y="4396233"/>
                <a:ext cx="74160" cy="586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7B03AD-ECC1-4E8C-898A-106A7E498D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7106" y="4387593"/>
                  <a:ext cx="918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A38FDE-CF4F-44E1-B249-9179509E2AE9}"/>
                    </a:ext>
                  </a:extLst>
                </p14:cNvPr>
                <p14:cNvContentPartPr/>
                <p14:nvPr/>
              </p14:nvContentPartPr>
              <p14:xfrm>
                <a:off x="676706" y="4664073"/>
                <a:ext cx="111600" cy="244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A38FDE-CF4F-44E1-B249-9179509E2AE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7706" y="4655433"/>
                  <a:ext cx="129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E404EF-07F2-4EEA-B8D8-1E4326DD57FC}"/>
                    </a:ext>
                  </a:extLst>
                </p14:cNvPr>
                <p14:cNvContentPartPr/>
                <p14:nvPr/>
              </p14:nvContentPartPr>
              <p14:xfrm>
                <a:off x="1151186" y="4233873"/>
                <a:ext cx="226440" cy="1002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E404EF-07F2-4EEA-B8D8-1E4326DD57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2546" y="4224873"/>
                  <a:ext cx="244080" cy="10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611F14-95B1-47AE-9516-3428CEF46766}"/>
                    </a:ext>
                  </a:extLst>
                </p14:cNvPr>
                <p14:cNvContentPartPr/>
                <p14:nvPr/>
              </p14:nvContentPartPr>
              <p14:xfrm>
                <a:off x="1585346" y="4525113"/>
                <a:ext cx="221400" cy="299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611F14-95B1-47AE-9516-3428CEF467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76346" y="4516473"/>
                  <a:ext cx="239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1171E78-B58B-4CB2-814C-032BA61B0E9D}"/>
                    </a:ext>
                  </a:extLst>
                </p14:cNvPr>
                <p14:cNvContentPartPr/>
                <p14:nvPr/>
              </p14:nvContentPartPr>
              <p14:xfrm>
                <a:off x="1884146" y="4295073"/>
                <a:ext cx="218880" cy="528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1171E78-B58B-4CB2-814C-032BA61B0E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75146" y="4286433"/>
                  <a:ext cx="2365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C02A18-32AB-402A-B03E-0986757775C0}"/>
                    </a:ext>
                  </a:extLst>
                </p14:cNvPr>
                <p14:cNvContentPartPr/>
                <p14:nvPr/>
              </p14:nvContentPartPr>
              <p14:xfrm>
                <a:off x="2202386" y="4799793"/>
                <a:ext cx="143280" cy="368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C02A18-32AB-402A-B03E-0986757775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93386" y="4790793"/>
                  <a:ext cx="1609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0FEA47-9A01-489E-9062-5E9EF6DC0E4C}"/>
                    </a:ext>
                  </a:extLst>
                </p14:cNvPr>
                <p14:cNvContentPartPr/>
                <p14:nvPr/>
              </p14:nvContentPartPr>
              <p14:xfrm>
                <a:off x="2440706" y="4973673"/>
                <a:ext cx="88920" cy="134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0FEA47-9A01-489E-9062-5E9EF6DC0E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32066" y="4965033"/>
                  <a:ext cx="10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1A2D98-BF20-4C6F-85BB-CA56FB7DA638}"/>
                    </a:ext>
                  </a:extLst>
                </p14:cNvPr>
                <p14:cNvContentPartPr/>
                <p14:nvPr/>
              </p14:nvContentPartPr>
              <p14:xfrm>
                <a:off x="2451146" y="5016153"/>
                <a:ext cx="78840" cy="169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1A2D98-BF20-4C6F-85BB-CA56FB7DA6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42506" y="5007513"/>
                  <a:ext cx="96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AE8BC3-0A6C-4E8F-8E95-B7A2EEB778DC}"/>
                    </a:ext>
                  </a:extLst>
                </p14:cNvPr>
                <p14:cNvContentPartPr/>
                <p14:nvPr/>
              </p14:nvContentPartPr>
              <p14:xfrm>
                <a:off x="2595506" y="4995993"/>
                <a:ext cx="273960" cy="284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AE8BC3-0A6C-4E8F-8E95-B7A2EEB778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86866" y="4986993"/>
                  <a:ext cx="291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37FBFA-451C-451E-A6BF-F8BAC81CA53B}"/>
                    </a:ext>
                  </a:extLst>
                </p14:cNvPr>
                <p14:cNvContentPartPr/>
                <p14:nvPr/>
              </p14:nvContentPartPr>
              <p14:xfrm>
                <a:off x="2853626" y="4974753"/>
                <a:ext cx="102600" cy="361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37FBFA-451C-451E-A6BF-F8BAC81CA53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44626" y="4966113"/>
                  <a:ext cx="1202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F02D7F-0145-42C6-AD27-D7515BCC0D8B}"/>
                    </a:ext>
                  </a:extLst>
                </p14:cNvPr>
                <p14:cNvContentPartPr/>
                <p14:nvPr/>
              </p14:nvContentPartPr>
              <p14:xfrm>
                <a:off x="3017426" y="4909953"/>
                <a:ext cx="190800" cy="419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F02D7F-0145-42C6-AD27-D7515BCC0D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08426" y="4901313"/>
                  <a:ext cx="208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A54746-46F6-4E52-8BB4-FA2DB49E2C35}"/>
                    </a:ext>
                  </a:extLst>
                </p14:cNvPr>
                <p14:cNvContentPartPr/>
                <p14:nvPr/>
              </p14:nvContentPartPr>
              <p14:xfrm>
                <a:off x="3918866" y="4217673"/>
                <a:ext cx="119880" cy="950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A54746-46F6-4E52-8BB4-FA2DB49E2C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09866" y="4209033"/>
                  <a:ext cx="137520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516D8D-01A3-4620-83F7-5FE2EA8B2D6A}"/>
                    </a:ext>
                  </a:extLst>
                </p14:cNvPr>
                <p14:cNvContentPartPr/>
                <p14:nvPr/>
              </p14:nvContentPartPr>
              <p14:xfrm>
                <a:off x="3235586" y="4490553"/>
                <a:ext cx="241200" cy="229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516D8D-01A3-4620-83F7-5FE2EA8B2D6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26946" y="4481553"/>
                  <a:ext cx="258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EBEC6E-438D-461E-9857-B203C8BFFE3C}"/>
                    </a:ext>
                  </a:extLst>
                </p14:cNvPr>
                <p14:cNvContentPartPr/>
                <p14:nvPr/>
              </p14:nvContentPartPr>
              <p14:xfrm>
                <a:off x="3472106" y="4290033"/>
                <a:ext cx="159840" cy="413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EBEC6E-438D-461E-9857-B203C8BFFE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63106" y="4281033"/>
                  <a:ext cx="177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7099D3-A296-4DA4-A318-63B74CF60C64}"/>
                    </a:ext>
                  </a:extLst>
                </p14:cNvPr>
                <p14:cNvContentPartPr/>
                <p14:nvPr/>
              </p14:nvContentPartPr>
              <p14:xfrm>
                <a:off x="3649586" y="4659033"/>
                <a:ext cx="134280" cy="296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7099D3-A296-4DA4-A318-63B74CF60C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40946" y="4650393"/>
                  <a:ext cx="151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032C19-CE97-456E-84BF-9503135BA9C5}"/>
                    </a:ext>
                  </a:extLst>
                </p14:cNvPr>
                <p14:cNvContentPartPr/>
                <p14:nvPr/>
              </p14:nvContentPartPr>
              <p14:xfrm>
                <a:off x="3673706" y="4909953"/>
                <a:ext cx="122040" cy="14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032C19-CE97-456E-84BF-9503135BA9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65066" y="4900953"/>
                  <a:ext cx="13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FC150E-B1C5-4B6B-827C-3C810E14F441}"/>
                    </a:ext>
                  </a:extLst>
                </p14:cNvPr>
                <p14:cNvContentPartPr/>
                <p14:nvPr/>
              </p14:nvContentPartPr>
              <p14:xfrm>
                <a:off x="4603946" y="3210753"/>
                <a:ext cx="264240" cy="546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FC150E-B1C5-4B6B-827C-3C810E14F4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94946" y="3202113"/>
                  <a:ext cx="2818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8E28C6-E1C0-4598-B7F5-E404A163B12A}"/>
                    </a:ext>
                  </a:extLst>
                </p14:cNvPr>
                <p14:cNvContentPartPr/>
                <p14:nvPr/>
              </p14:nvContentPartPr>
              <p14:xfrm>
                <a:off x="4792946" y="3238113"/>
                <a:ext cx="323280" cy="39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8E28C6-E1C0-4598-B7F5-E404A163B1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83946" y="3229113"/>
                  <a:ext cx="3409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E3EBCB-737F-48A0-9890-F8E1890EEB93}"/>
                    </a:ext>
                  </a:extLst>
                </p14:cNvPr>
                <p14:cNvContentPartPr/>
                <p14:nvPr/>
              </p14:nvContentPartPr>
              <p14:xfrm>
                <a:off x="4874306" y="3439713"/>
                <a:ext cx="158400" cy="325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E3EBCB-737F-48A0-9890-F8E1890EEB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65666" y="3431073"/>
                  <a:ext cx="176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9FCB5A-6E8E-4BA9-951D-5C33F85A4C1A}"/>
                    </a:ext>
                  </a:extLst>
                </p14:cNvPr>
                <p14:cNvContentPartPr/>
                <p14:nvPr/>
              </p14:nvContentPartPr>
              <p14:xfrm>
                <a:off x="5258426" y="3077193"/>
                <a:ext cx="172800" cy="869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9FCB5A-6E8E-4BA9-951D-5C33F85A4C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49786" y="3068193"/>
                  <a:ext cx="190440" cy="8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E93BF1-58F4-40F0-A183-30437C3E1077}"/>
                    </a:ext>
                  </a:extLst>
                </p14:cNvPr>
                <p14:cNvContentPartPr/>
                <p14:nvPr/>
              </p14:nvContentPartPr>
              <p14:xfrm>
                <a:off x="5673506" y="3354033"/>
                <a:ext cx="206280" cy="353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E93BF1-58F4-40F0-A183-30437C3E10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64506" y="3345033"/>
                  <a:ext cx="223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30738D-2E75-43A3-BC05-CED6ED1E3F72}"/>
                    </a:ext>
                  </a:extLst>
                </p14:cNvPr>
                <p14:cNvContentPartPr/>
                <p14:nvPr/>
              </p14:nvContentPartPr>
              <p14:xfrm>
                <a:off x="5666306" y="3334233"/>
                <a:ext cx="237240" cy="490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30738D-2E75-43A3-BC05-CED6ED1E3F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57666" y="3325593"/>
                  <a:ext cx="2548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BD4513-69D0-4F8B-9385-18FFA8A2298A}"/>
                    </a:ext>
                  </a:extLst>
                </p14:cNvPr>
                <p14:cNvContentPartPr/>
                <p14:nvPr/>
              </p14:nvContentPartPr>
              <p14:xfrm>
                <a:off x="5889866" y="3645273"/>
                <a:ext cx="99000" cy="231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BD4513-69D0-4F8B-9385-18FFA8A229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81226" y="3636633"/>
                  <a:ext cx="116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B1B988-9073-4036-BE96-CDE368DE112B}"/>
                    </a:ext>
                  </a:extLst>
                </p14:cNvPr>
                <p14:cNvContentPartPr/>
                <p14:nvPr/>
              </p14:nvContentPartPr>
              <p14:xfrm>
                <a:off x="6271106" y="3211473"/>
                <a:ext cx="240120" cy="549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B1B988-9073-4036-BE96-CDE368DE11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62466" y="3202473"/>
                  <a:ext cx="2577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46B107-21CD-4587-9719-954D32FC218E}"/>
                    </a:ext>
                  </a:extLst>
                </p14:cNvPr>
                <p14:cNvContentPartPr/>
                <p14:nvPr/>
              </p14:nvContentPartPr>
              <p14:xfrm>
                <a:off x="6661346" y="3404073"/>
                <a:ext cx="235800" cy="582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46B107-21CD-4587-9719-954D32FC218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52706" y="3395073"/>
                  <a:ext cx="2534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29F1B7E-5048-4397-9CA9-4DEC0A5138DC}"/>
                    </a:ext>
                  </a:extLst>
                </p14:cNvPr>
                <p14:cNvContentPartPr/>
                <p14:nvPr/>
              </p14:nvContentPartPr>
              <p14:xfrm>
                <a:off x="7042226" y="3653553"/>
                <a:ext cx="33840" cy="22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29F1B7E-5048-4397-9CA9-4DEC0A5138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33586" y="3644913"/>
                  <a:ext cx="51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8DA511-078D-436D-87D9-74836C0EFC0D}"/>
                    </a:ext>
                  </a:extLst>
                </p14:cNvPr>
                <p14:cNvContentPartPr/>
                <p14:nvPr/>
              </p14:nvContentPartPr>
              <p14:xfrm>
                <a:off x="7260026" y="3387873"/>
                <a:ext cx="246240" cy="371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8DA511-078D-436D-87D9-74836C0EFC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51026" y="3378873"/>
                  <a:ext cx="263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843F9D-67EB-4ACE-8CF7-71E86B776E8F}"/>
                    </a:ext>
                  </a:extLst>
                </p14:cNvPr>
                <p14:cNvContentPartPr/>
                <p14:nvPr/>
              </p14:nvContentPartPr>
              <p14:xfrm>
                <a:off x="7312946" y="3480033"/>
                <a:ext cx="254880" cy="134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843F9D-67EB-4ACE-8CF7-71E86B776E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03946" y="3471033"/>
                  <a:ext cx="27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B01AB9-59B6-42D7-B1AC-30B3F49324EB}"/>
                    </a:ext>
                  </a:extLst>
                </p14:cNvPr>
                <p14:cNvContentPartPr/>
                <p14:nvPr/>
              </p14:nvContentPartPr>
              <p14:xfrm>
                <a:off x="7659986" y="3252873"/>
                <a:ext cx="219960" cy="556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B01AB9-59B6-42D7-B1AC-30B3F49324E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51346" y="3244233"/>
                  <a:ext cx="23760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18E6B0-F7AC-4239-A983-70AF4A5AEBF5}"/>
                    </a:ext>
                  </a:extLst>
                </p14:cNvPr>
                <p14:cNvContentPartPr/>
                <p14:nvPr/>
              </p14:nvContentPartPr>
              <p14:xfrm>
                <a:off x="7976426" y="2942913"/>
                <a:ext cx="146520" cy="1094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18E6B0-F7AC-4239-A983-70AF4A5AEB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67426" y="2933913"/>
                  <a:ext cx="16416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90351A-5A80-453C-B3AC-C976F5544930}"/>
                    </a:ext>
                  </a:extLst>
                </p14:cNvPr>
                <p14:cNvContentPartPr/>
                <p14:nvPr/>
              </p14:nvContentPartPr>
              <p14:xfrm>
                <a:off x="4462826" y="4512873"/>
                <a:ext cx="305640" cy="26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90351A-5A80-453C-B3AC-C976F55449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3826" y="4503873"/>
                  <a:ext cx="32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DB9465-4DC5-4F82-9BAD-9BB37A591571}"/>
                    </a:ext>
                  </a:extLst>
                </p14:cNvPr>
                <p14:cNvContentPartPr/>
                <p14:nvPr/>
              </p14:nvContentPartPr>
              <p14:xfrm>
                <a:off x="4590266" y="4747953"/>
                <a:ext cx="250920" cy="53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DB9465-4DC5-4F82-9BAD-9BB37A5915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81266" y="4738953"/>
                  <a:ext cx="268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ECBD6C-2705-4427-ABA7-EB618123A833}"/>
                    </a:ext>
                  </a:extLst>
                </p14:cNvPr>
                <p14:cNvContentPartPr/>
                <p14:nvPr/>
              </p14:nvContentPartPr>
              <p14:xfrm>
                <a:off x="5161946" y="4395513"/>
                <a:ext cx="403920" cy="74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ECBD6C-2705-4427-ABA7-EB618123A8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53306" y="4386513"/>
                  <a:ext cx="421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667A25C-1D9B-4E6C-8AD9-AEC50432AC93}"/>
                    </a:ext>
                  </a:extLst>
                </p14:cNvPr>
                <p14:cNvContentPartPr/>
                <p14:nvPr/>
              </p14:nvContentPartPr>
              <p14:xfrm>
                <a:off x="5372906" y="4405233"/>
                <a:ext cx="65160" cy="504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667A25C-1D9B-4E6C-8AD9-AEC50432AC9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63906" y="4396593"/>
                  <a:ext cx="828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FDDFD0-3A7E-4058-9935-184B1025E07B}"/>
                    </a:ext>
                  </a:extLst>
                </p14:cNvPr>
                <p14:cNvContentPartPr/>
                <p14:nvPr/>
              </p14:nvContentPartPr>
              <p14:xfrm>
                <a:off x="5587466" y="4728153"/>
                <a:ext cx="159480" cy="186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FDDFD0-3A7E-4058-9935-184B1025E0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78826" y="4719153"/>
                  <a:ext cx="177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CBDBA53-85AB-450E-9240-F52217B983F6}"/>
                    </a:ext>
                  </a:extLst>
                </p14:cNvPr>
                <p14:cNvContentPartPr/>
                <p14:nvPr/>
              </p14:nvContentPartPr>
              <p14:xfrm>
                <a:off x="5983106" y="4209393"/>
                <a:ext cx="260640" cy="919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CBDBA53-85AB-450E-9240-F52217B983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74106" y="4200393"/>
                  <a:ext cx="27828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BFA7FE-4CD9-4B51-A216-F3DECDA27C0E}"/>
                    </a:ext>
                  </a:extLst>
                </p14:cNvPr>
                <p14:cNvContentPartPr/>
                <p14:nvPr/>
              </p14:nvContentPartPr>
              <p14:xfrm>
                <a:off x="7066346" y="4558593"/>
                <a:ext cx="207000" cy="28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BFA7FE-4CD9-4B51-A216-F3DECDA27C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57706" y="4549593"/>
                  <a:ext cx="224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232767-ECAC-4914-B0FD-8B7AD921C9E7}"/>
                    </a:ext>
                  </a:extLst>
                </p14:cNvPr>
                <p14:cNvContentPartPr/>
                <p14:nvPr/>
              </p14:nvContentPartPr>
              <p14:xfrm>
                <a:off x="7432466" y="4252233"/>
                <a:ext cx="141480" cy="548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232767-ECAC-4914-B0FD-8B7AD921C9E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23466" y="4243593"/>
                  <a:ext cx="1591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DBE662-6BAA-4072-BCA5-122874972877}"/>
                    </a:ext>
                  </a:extLst>
                </p14:cNvPr>
                <p14:cNvContentPartPr/>
                <p14:nvPr/>
              </p14:nvContentPartPr>
              <p14:xfrm>
                <a:off x="6279026" y="4578393"/>
                <a:ext cx="118080" cy="230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DBE662-6BAA-4072-BCA5-12287497287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0026" y="4569753"/>
                  <a:ext cx="135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3F2B55-99D8-4E69-AD50-6687E894461F}"/>
                    </a:ext>
                  </a:extLst>
                </p14:cNvPr>
                <p14:cNvContentPartPr/>
                <p14:nvPr/>
              </p14:nvContentPartPr>
              <p14:xfrm>
                <a:off x="6498266" y="4329273"/>
                <a:ext cx="132840" cy="461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3F2B55-99D8-4E69-AD50-6687E894461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89266" y="4320273"/>
                  <a:ext cx="1504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18F764-8B3F-40C3-A0ED-F9E2EC4569C5}"/>
                    </a:ext>
                  </a:extLst>
                </p14:cNvPr>
                <p14:cNvContentPartPr/>
                <p14:nvPr/>
              </p14:nvContentPartPr>
              <p14:xfrm>
                <a:off x="6721466" y="4776033"/>
                <a:ext cx="76320" cy="159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18F764-8B3F-40C3-A0ED-F9E2EC4569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2826" y="4767033"/>
                  <a:ext cx="93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2C524E3-F2A0-4049-B724-4632E3A236E0}"/>
                    </a:ext>
                  </a:extLst>
                </p14:cNvPr>
                <p14:cNvContentPartPr/>
                <p14:nvPr/>
              </p14:nvContentPartPr>
              <p14:xfrm>
                <a:off x="6667466" y="4778193"/>
                <a:ext cx="153720" cy="220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2C524E3-F2A0-4049-B724-4632E3A236E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58826" y="4769553"/>
                  <a:ext cx="171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1D7123-A151-4F6E-8344-F3A3C0AFD8CD}"/>
                    </a:ext>
                  </a:extLst>
                </p14:cNvPr>
                <p14:cNvContentPartPr/>
                <p14:nvPr/>
              </p14:nvContentPartPr>
              <p14:xfrm>
                <a:off x="7666106" y="4673793"/>
                <a:ext cx="192240" cy="378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1D7123-A151-4F6E-8344-F3A3C0AFD8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57106" y="4665153"/>
                  <a:ext cx="209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FFAE6EA-4C1D-4149-B006-9CA1ADD34041}"/>
                    </a:ext>
                  </a:extLst>
                </p14:cNvPr>
                <p14:cNvContentPartPr/>
                <p14:nvPr/>
              </p14:nvContentPartPr>
              <p14:xfrm>
                <a:off x="7926026" y="4820673"/>
                <a:ext cx="102240" cy="136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FFAE6EA-4C1D-4149-B006-9CA1ADD340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17386" y="4811673"/>
                  <a:ext cx="119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7CDAC9-EE90-4F1C-8F00-2162573CA375}"/>
                    </a:ext>
                  </a:extLst>
                </p14:cNvPr>
                <p14:cNvContentPartPr/>
                <p14:nvPr/>
              </p14:nvContentPartPr>
              <p14:xfrm>
                <a:off x="7950506" y="4830033"/>
                <a:ext cx="205920" cy="379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7CDAC9-EE90-4F1C-8F00-2162573CA3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41506" y="4821033"/>
                  <a:ext cx="223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E2B500-8D1F-40B1-A732-A8D5695D8467}"/>
                    </a:ext>
                  </a:extLst>
                </p14:cNvPr>
                <p14:cNvContentPartPr/>
                <p14:nvPr/>
              </p14:nvContentPartPr>
              <p14:xfrm>
                <a:off x="8256506" y="4866033"/>
                <a:ext cx="182880" cy="280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E2B500-8D1F-40B1-A732-A8D5695D846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47866" y="4857393"/>
                  <a:ext cx="200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CDC8F9-CD6C-47D1-A733-BF2E59807399}"/>
                    </a:ext>
                  </a:extLst>
                </p14:cNvPr>
                <p14:cNvContentPartPr/>
                <p14:nvPr/>
              </p14:nvContentPartPr>
              <p14:xfrm>
                <a:off x="8325626" y="4968993"/>
                <a:ext cx="165600" cy="37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CDC8F9-CD6C-47D1-A733-BF2E598073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16986" y="4959993"/>
                  <a:ext cx="18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AE4674-1FF9-41CB-996A-55662E76C5E6}"/>
                    </a:ext>
                  </a:extLst>
                </p14:cNvPr>
                <p14:cNvContentPartPr/>
                <p14:nvPr/>
              </p14:nvContentPartPr>
              <p14:xfrm>
                <a:off x="8518946" y="4758033"/>
                <a:ext cx="203760" cy="457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AE4674-1FF9-41CB-996A-55662E76C5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10306" y="4749393"/>
                  <a:ext cx="2214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E62971-207D-4D8C-AD0A-9F3C3400DFBD}"/>
                    </a:ext>
                  </a:extLst>
                </p14:cNvPr>
                <p14:cNvContentPartPr/>
                <p14:nvPr/>
              </p14:nvContentPartPr>
              <p14:xfrm>
                <a:off x="8782106" y="3971073"/>
                <a:ext cx="270000" cy="1276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E62971-207D-4D8C-AD0A-9F3C3400DF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73106" y="3962433"/>
                  <a:ext cx="287640" cy="12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0FD525-0F75-44AD-9D9C-8E1F748792E5}"/>
                    </a:ext>
                  </a:extLst>
                </p14:cNvPr>
                <p14:cNvContentPartPr/>
                <p14:nvPr/>
              </p14:nvContentPartPr>
              <p14:xfrm>
                <a:off x="322106" y="5579553"/>
                <a:ext cx="392760" cy="75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0FD525-0F75-44AD-9D9C-8E1F748792E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3106" y="5570553"/>
                  <a:ext cx="410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260B32-7C0B-45DB-843E-E1703B1B29B5}"/>
                    </a:ext>
                  </a:extLst>
                </p14:cNvPr>
                <p14:cNvContentPartPr/>
                <p14:nvPr/>
              </p14:nvContentPartPr>
              <p14:xfrm>
                <a:off x="512186" y="5555793"/>
                <a:ext cx="78120" cy="507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260B32-7C0B-45DB-843E-E1703B1B29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3546" y="5546793"/>
                  <a:ext cx="957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3995CE-37A6-4ED1-A33B-913DA08F6A35}"/>
                    </a:ext>
                  </a:extLst>
                </p14:cNvPr>
                <p14:cNvContentPartPr/>
                <p14:nvPr/>
              </p14:nvContentPartPr>
              <p14:xfrm>
                <a:off x="719546" y="5953953"/>
                <a:ext cx="123120" cy="153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3995CE-37A6-4ED1-A33B-913DA08F6A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0546" y="5945313"/>
                  <a:ext cx="140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8AB4AC-F6D0-4061-ABAD-A2A7D722D0F3}"/>
                    </a:ext>
                  </a:extLst>
                </p14:cNvPr>
                <p14:cNvContentPartPr/>
                <p14:nvPr/>
              </p14:nvContentPartPr>
              <p14:xfrm>
                <a:off x="1210586" y="5360313"/>
                <a:ext cx="174960" cy="952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8AB4AC-F6D0-4061-ABAD-A2A7D722D0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01946" y="5351313"/>
                  <a:ext cx="19260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F12B69-2252-48E9-948D-5632365186DD}"/>
                    </a:ext>
                  </a:extLst>
                </p14:cNvPr>
                <p14:cNvContentPartPr/>
                <p14:nvPr/>
              </p14:nvContentPartPr>
              <p14:xfrm>
                <a:off x="1518386" y="5875473"/>
                <a:ext cx="217080" cy="237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F12B69-2252-48E9-948D-5632365186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09386" y="5866473"/>
                  <a:ext cx="234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9DA9AD-758F-41CD-BEEF-FB2881F19E45}"/>
                    </a:ext>
                  </a:extLst>
                </p14:cNvPr>
                <p14:cNvContentPartPr/>
                <p14:nvPr/>
              </p14:nvContentPartPr>
              <p14:xfrm>
                <a:off x="1809626" y="5499993"/>
                <a:ext cx="223920" cy="565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9DA9AD-758F-41CD-BEEF-FB2881F19E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00986" y="5491353"/>
                  <a:ext cx="2415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D2B3BB-8730-4CCC-9527-B2C16D365B46}"/>
                    </a:ext>
                  </a:extLst>
                </p14:cNvPr>
                <p14:cNvContentPartPr/>
                <p14:nvPr/>
              </p14:nvContentPartPr>
              <p14:xfrm>
                <a:off x="2154506" y="5966193"/>
                <a:ext cx="115920" cy="192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D2B3BB-8730-4CCC-9527-B2C16D365B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45506" y="5957553"/>
                  <a:ext cx="133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75340F-70FD-442C-A750-A70FA5A0BE8B}"/>
                    </a:ext>
                  </a:extLst>
                </p14:cNvPr>
                <p14:cNvContentPartPr/>
                <p14:nvPr/>
              </p14:nvContentPartPr>
              <p14:xfrm>
                <a:off x="2195186" y="5944233"/>
                <a:ext cx="97200" cy="168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75340F-70FD-442C-A750-A70FA5A0BE8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86546" y="5935233"/>
                  <a:ext cx="114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53CFA8-7808-4D96-80D5-B3B5215CFAE8}"/>
                    </a:ext>
                  </a:extLst>
                </p14:cNvPr>
                <p14:cNvContentPartPr/>
                <p14:nvPr/>
              </p14:nvContentPartPr>
              <p14:xfrm>
                <a:off x="2495066" y="5789433"/>
                <a:ext cx="162360" cy="207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53CFA8-7808-4D96-80D5-B3B5215CFAE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86426" y="5780793"/>
                  <a:ext cx="180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B25C48-9ABB-430F-80B2-DD629289EBFE}"/>
                    </a:ext>
                  </a:extLst>
                </p14:cNvPr>
                <p14:cNvContentPartPr/>
                <p14:nvPr/>
              </p14:nvContentPartPr>
              <p14:xfrm>
                <a:off x="2758586" y="5419353"/>
                <a:ext cx="90000" cy="598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B25C48-9ABB-430F-80B2-DD629289EB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49586" y="5410713"/>
                  <a:ext cx="10764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E62670E-FBB5-4E08-BF7B-C38879C1B553}"/>
                    </a:ext>
                  </a:extLst>
                </p14:cNvPr>
                <p14:cNvContentPartPr/>
                <p14:nvPr/>
              </p14:nvContentPartPr>
              <p14:xfrm>
                <a:off x="3059186" y="5904633"/>
                <a:ext cx="72720" cy="187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E62670E-FBB5-4E08-BF7B-C38879C1B5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50546" y="5895633"/>
                  <a:ext cx="90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A8F05B-55DA-49FA-B5FF-0D599845F216}"/>
                    </a:ext>
                  </a:extLst>
                </p14:cNvPr>
                <p14:cNvContentPartPr/>
                <p14:nvPr/>
              </p14:nvContentPartPr>
              <p14:xfrm>
                <a:off x="3105986" y="5903553"/>
                <a:ext cx="110160" cy="414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A8F05B-55DA-49FA-B5FF-0D599845F2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97346" y="5894553"/>
                  <a:ext cx="127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9D6487-785C-404A-9190-17D1E70884A8}"/>
                    </a:ext>
                  </a:extLst>
                </p14:cNvPr>
                <p14:cNvContentPartPr/>
                <p14:nvPr/>
              </p14:nvContentPartPr>
              <p14:xfrm>
                <a:off x="1356026" y="5393073"/>
                <a:ext cx="308520" cy="966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9D6487-785C-404A-9190-17D1E70884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47386" y="5384433"/>
                  <a:ext cx="326160" cy="9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9938CB6-AC04-43DA-8A88-289CF8ED18CB}"/>
                    </a:ext>
                  </a:extLst>
                </p14:cNvPr>
                <p14:cNvContentPartPr/>
                <p14:nvPr/>
              </p14:nvContentPartPr>
              <p14:xfrm>
                <a:off x="3401906" y="5823993"/>
                <a:ext cx="228960" cy="30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9938CB6-AC04-43DA-8A88-289CF8ED18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93266" y="5815353"/>
                  <a:ext cx="246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6B47377-C0DF-4B01-AC9B-59555958E4CA}"/>
                    </a:ext>
                  </a:extLst>
                </p14:cNvPr>
                <p14:cNvContentPartPr/>
                <p14:nvPr/>
              </p14:nvContentPartPr>
              <p14:xfrm>
                <a:off x="3776306" y="5814993"/>
                <a:ext cx="167760" cy="196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6B47377-C0DF-4B01-AC9B-59555958E4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67666" y="5805993"/>
                  <a:ext cx="185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9662CA-B913-49CE-9AEF-EF21376FB54D}"/>
                    </a:ext>
                  </a:extLst>
                </p14:cNvPr>
                <p14:cNvContentPartPr/>
                <p14:nvPr/>
              </p14:nvContentPartPr>
              <p14:xfrm>
                <a:off x="4031186" y="5230353"/>
                <a:ext cx="149400" cy="753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9662CA-B913-49CE-9AEF-EF21376FB54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22186" y="5221353"/>
                  <a:ext cx="16704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BEF47D3-67C2-4BD8-B5E7-B1F93529D248}"/>
                    </a:ext>
                  </a:extLst>
                </p14:cNvPr>
                <p14:cNvContentPartPr/>
                <p14:nvPr/>
              </p14:nvContentPartPr>
              <p14:xfrm>
                <a:off x="4356626" y="5850633"/>
                <a:ext cx="83160" cy="152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BEF47D3-67C2-4BD8-B5E7-B1F93529D24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47626" y="5841633"/>
                  <a:ext cx="100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0257EC-1CE4-4599-8582-4E002CF5469F}"/>
                    </a:ext>
                  </a:extLst>
                </p14:cNvPr>
                <p14:cNvContentPartPr/>
                <p14:nvPr/>
              </p14:nvContentPartPr>
              <p14:xfrm>
                <a:off x="4405586" y="5896353"/>
                <a:ext cx="98280" cy="367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0257EC-1CE4-4599-8582-4E002CF546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96586" y="5887353"/>
                  <a:ext cx="115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BA68D0F-128B-48B5-AF92-092290B4529B}"/>
                    </a:ext>
                  </a:extLst>
                </p14:cNvPr>
                <p14:cNvContentPartPr/>
                <p14:nvPr/>
              </p14:nvContentPartPr>
              <p14:xfrm>
                <a:off x="4697546" y="5817513"/>
                <a:ext cx="149760" cy="257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BA68D0F-128B-48B5-AF92-092290B452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88906" y="5808513"/>
                  <a:ext cx="167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E684F6-036A-4084-A136-08826D8CD840}"/>
                    </a:ext>
                  </a:extLst>
                </p14:cNvPr>
                <p14:cNvContentPartPr/>
                <p14:nvPr/>
              </p14:nvContentPartPr>
              <p14:xfrm>
                <a:off x="4975106" y="5343033"/>
                <a:ext cx="125640" cy="720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E684F6-036A-4084-A136-08826D8CD8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66106" y="5334033"/>
                  <a:ext cx="14328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7797D8-7AFA-4FFB-81F7-A7D3236CF03B}"/>
                    </a:ext>
                  </a:extLst>
                </p14:cNvPr>
                <p14:cNvContentPartPr/>
                <p14:nvPr/>
              </p14:nvContentPartPr>
              <p14:xfrm>
                <a:off x="5334026" y="5947113"/>
                <a:ext cx="123120" cy="231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7797D8-7AFA-4FFB-81F7-A7D3236CF03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25386" y="5938113"/>
                  <a:ext cx="140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603BEA-CACA-477D-BC47-C289BE2F00C2}"/>
                    </a:ext>
                  </a:extLst>
                </p14:cNvPr>
                <p14:cNvContentPartPr/>
                <p14:nvPr/>
              </p14:nvContentPartPr>
              <p14:xfrm>
                <a:off x="5322506" y="6042153"/>
                <a:ext cx="116640" cy="235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603BEA-CACA-477D-BC47-C289BE2F00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13506" y="6033513"/>
                  <a:ext cx="134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94B4A1-7EA3-4C74-941D-5481917B0CAA}"/>
                    </a:ext>
                  </a:extLst>
                </p14:cNvPr>
                <p14:cNvContentPartPr/>
                <p14:nvPr/>
              </p14:nvContentPartPr>
              <p14:xfrm>
                <a:off x="5509346" y="5304153"/>
                <a:ext cx="204840" cy="838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94B4A1-7EA3-4C74-941D-5481917B0C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00706" y="5295513"/>
                  <a:ext cx="22248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744D2E-31F1-41AB-B38E-133075B8C9DE}"/>
                    </a:ext>
                  </a:extLst>
                </p14:cNvPr>
                <p14:cNvContentPartPr/>
                <p14:nvPr/>
              </p14:nvContentPartPr>
              <p14:xfrm>
                <a:off x="5899586" y="5839473"/>
                <a:ext cx="124200" cy="201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744D2E-31F1-41AB-B38E-133075B8C9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90946" y="5830833"/>
                  <a:ext cx="141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9A93E8B-6590-4BCA-8C32-B0617F027D31}"/>
                    </a:ext>
                  </a:extLst>
                </p14:cNvPr>
                <p14:cNvContentPartPr/>
                <p14:nvPr/>
              </p14:nvContentPartPr>
              <p14:xfrm>
                <a:off x="6136466" y="5439513"/>
                <a:ext cx="133560" cy="687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9A93E8B-6590-4BCA-8C32-B0617F027D3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27826" y="5430873"/>
                  <a:ext cx="15120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EAD406-1091-4079-BE20-9BA2EDD4EEFD}"/>
                    </a:ext>
                  </a:extLst>
                </p14:cNvPr>
                <p14:cNvContentPartPr/>
                <p14:nvPr/>
              </p14:nvContentPartPr>
              <p14:xfrm>
                <a:off x="6414746" y="5999673"/>
                <a:ext cx="239040" cy="371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EAD406-1091-4079-BE20-9BA2EDD4EEF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05746" y="5991033"/>
                  <a:ext cx="256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AA41A54-8930-445C-93F7-99A98367E258}"/>
                    </a:ext>
                  </a:extLst>
                </p14:cNvPr>
                <p14:cNvContentPartPr/>
                <p14:nvPr/>
              </p14:nvContentPartPr>
              <p14:xfrm>
                <a:off x="6437066" y="6170673"/>
                <a:ext cx="258120" cy="52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AA41A54-8930-445C-93F7-99A98367E2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28426" y="6161673"/>
                  <a:ext cx="275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6E73332-01F4-4D18-8AF3-2EAE458C5AB8}"/>
                    </a:ext>
                  </a:extLst>
                </p14:cNvPr>
                <p14:cNvContentPartPr/>
                <p14:nvPr/>
              </p14:nvContentPartPr>
              <p14:xfrm>
                <a:off x="6799226" y="5246553"/>
                <a:ext cx="195840" cy="1213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6E73332-01F4-4D18-8AF3-2EAE458C5AB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90586" y="5237553"/>
                  <a:ext cx="213480" cy="12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921AE01-4871-4F76-94E7-93FC95922F8B}"/>
                    </a:ext>
                  </a:extLst>
                </p14:cNvPr>
                <p14:cNvContentPartPr/>
                <p14:nvPr/>
              </p14:nvContentPartPr>
              <p14:xfrm>
                <a:off x="7257866" y="5772153"/>
                <a:ext cx="234000" cy="70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921AE01-4871-4F76-94E7-93FC95922F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48866" y="5763513"/>
                  <a:ext cx="251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1C1300-6787-426A-9F76-175DE914E28D}"/>
                    </a:ext>
                  </a:extLst>
                </p14:cNvPr>
                <p14:cNvContentPartPr/>
                <p14:nvPr/>
              </p14:nvContentPartPr>
              <p14:xfrm>
                <a:off x="7309706" y="6048273"/>
                <a:ext cx="201600" cy="25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1C1300-6787-426A-9F76-175DE914E28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00706" y="6039633"/>
                  <a:ext cx="21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79E040C-6368-48DC-B433-154670A28A01}"/>
                    </a:ext>
                  </a:extLst>
                </p14:cNvPr>
                <p14:cNvContentPartPr/>
                <p14:nvPr/>
              </p14:nvContentPartPr>
              <p14:xfrm>
                <a:off x="7711826" y="5678553"/>
                <a:ext cx="363960" cy="25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79E040C-6368-48DC-B433-154670A28A0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02826" y="5669913"/>
                  <a:ext cx="381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3D465CB-F1F8-4CC9-9DD0-86A317E09E1E}"/>
                    </a:ext>
                  </a:extLst>
                </p14:cNvPr>
                <p14:cNvContentPartPr/>
                <p14:nvPr/>
              </p14:nvContentPartPr>
              <p14:xfrm>
                <a:off x="7900826" y="5721033"/>
                <a:ext cx="312840" cy="502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3D465CB-F1F8-4CC9-9DD0-86A317E09E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92186" y="5712033"/>
                  <a:ext cx="3304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51849F-6FF2-4C8E-8C87-32FDC3D3AFD4}"/>
                    </a:ext>
                  </a:extLst>
                </p14:cNvPr>
                <p14:cNvContentPartPr/>
                <p14:nvPr/>
              </p14:nvContentPartPr>
              <p14:xfrm>
                <a:off x="8390066" y="5498913"/>
                <a:ext cx="271800" cy="817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51849F-6FF2-4C8E-8C87-32FDC3D3AF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81066" y="5489913"/>
                  <a:ext cx="2894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E5FA83-17FA-405A-B4C9-84E15475F105}"/>
                    </a:ext>
                  </a:extLst>
                </p14:cNvPr>
                <p14:cNvContentPartPr/>
                <p14:nvPr/>
              </p14:nvContentPartPr>
              <p14:xfrm>
                <a:off x="8853746" y="5992113"/>
                <a:ext cx="144360" cy="186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E5FA83-17FA-405A-B4C9-84E15475F10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45106" y="5983473"/>
                  <a:ext cx="162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E4AEED-A230-4E8B-A163-EE112299BDD7}"/>
                    </a:ext>
                  </a:extLst>
                </p14:cNvPr>
                <p14:cNvContentPartPr/>
                <p14:nvPr/>
              </p14:nvContentPartPr>
              <p14:xfrm>
                <a:off x="9143906" y="5495673"/>
                <a:ext cx="140040" cy="652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E4AEED-A230-4E8B-A163-EE112299BDD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34906" y="5486673"/>
                  <a:ext cx="15768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869D77-70DC-4E68-92C9-7F5345973C8D}"/>
                    </a:ext>
                  </a:extLst>
                </p14:cNvPr>
                <p14:cNvContentPartPr/>
                <p14:nvPr/>
              </p14:nvContentPartPr>
              <p14:xfrm>
                <a:off x="9459266" y="6141513"/>
                <a:ext cx="97920" cy="154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869D77-70DC-4E68-92C9-7F5345973C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50266" y="6132513"/>
                  <a:ext cx="115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8AAAA6F-A5F9-46B9-B577-F533BB7BDC44}"/>
                    </a:ext>
                  </a:extLst>
                </p14:cNvPr>
                <p14:cNvContentPartPr/>
                <p14:nvPr/>
              </p14:nvContentPartPr>
              <p14:xfrm>
                <a:off x="9463226" y="6191193"/>
                <a:ext cx="126720" cy="155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8AAAA6F-A5F9-46B9-B577-F533BB7BDC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54226" y="6182193"/>
                  <a:ext cx="144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C8E32E9-F437-43B4-892C-4B82EC7B3040}"/>
                    </a:ext>
                  </a:extLst>
                </p14:cNvPr>
                <p14:cNvContentPartPr/>
                <p14:nvPr/>
              </p14:nvContentPartPr>
              <p14:xfrm>
                <a:off x="9748706" y="5534193"/>
                <a:ext cx="151560" cy="697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C8E32E9-F437-43B4-892C-4B82EC7B304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39706" y="5525553"/>
                  <a:ext cx="16920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A20ED5-359E-4A85-B538-6150DCDCA3B4}"/>
                    </a:ext>
                  </a:extLst>
                </p14:cNvPr>
                <p14:cNvContentPartPr/>
                <p14:nvPr/>
              </p14:nvContentPartPr>
              <p14:xfrm>
                <a:off x="9986306" y="6020913"/>
                <a:ext cx="84600" cy="153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A20ED5-359E-4A85-B538-6150DCDCA3B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77666" y="6011913"/>
                  <a:ext cx="10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76F31B5-B173-4FA8-9C62-E64FFE89619D}"/>
                    </a:ext>
                  </a:extLst>
                </p14:cNvPr>
                <p14:cNvContentPartPr/>
                <p14:nvPr/>
              </p14:nvContentPartPr>
              <p14:xfrm>
                <a:off x="10221746" y="5527713"/>
                <a:ext cx="167760" cy="713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76F31B5-B173-4FA8-9C62-E64FFE8961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13106" y="5518713"/>
                  <a:ext cx="18540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68D9B5-C309-48D3-BE08-1476FAA3C473}"/>
                    </a:ext>
                  </a:extLst>
                </p14:cNvPr>
                <p14:cNvContentPartPr/>
                <p14:nvPr/>
              </p14:nvContentPartPr>
              <p14:xfrm>
                <a:off x="10529906" y="6181113"/>
                <a:ext cx="74160" cy="63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68D9B5-C309-48D3-BE08-1476FAA3C47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20906" y="6172473"/>
                  <a:ext cx="91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1BBE0B7-C71E-4A36-989C-A007C282E2B3}"/>
                    </a:ext>
                  </a:extLst>
                </p14:cNvPr>
                <p14:cNvContentPartPr/>
                <p14:nvPr/>
              </p14:nvContentPartPr>
              <p14:xfrm>
                <a:off x="10550786" y="6120993"/>
                <a:ext cx="127800" cy="367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1BBE0B7-C71E-4A36-989C-A007C282E2B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2146" y="6112353"/>
                  <a:ext cx="145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705DEE-9778-45D9-8DCB-BC9A48A2F94E}"/>
                    </a:ext>
                  </a:extLst>
                </p14:cNvPr>
                <p14:cNvContentPartPr/>
                <p14:nvPr/>
              </p14:nvContentPartPr>
              <p14:xfrm>
                <a:off x="10827266" y="6098313"/>
                <a:ext cx="61560" cy="172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705DEE-9778-45D9-8DCB-BC9A48A2F9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8626" y="6089673"/>
                  <a:ext cx="79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71E862-BEA3-4FE2-88D2-289F5EA3F6E4}"/>
                    </a:ext>
                  </a:extLst>
                </p14:cNvPr>
                <p14:cNvContentPartPr/>
                <p14:nvPr/>
              </p14:nvContentPartPr>
              <p14:xfrm>
                <a:off x="10975226" y="5574873"/>
                <a:ext cx="148680" cy="691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71E862-BEA3-4FE2-88D2-289F5EA3F6E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66226" y="5566233"/>
                  <a:ext cx="16632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2F7E327-DBF0-4500-B555-9AF26E4E6DE2}"/>
                    </a:ext>
                  </a:extLst>
                </p14:cNvPr>
                <p14:cNvContentPartPr/>
                <p14:nvPr/>
              </p14:nvContentPartPr>
              <p14:xfrm>
                <a:off x="11267906" y="6226473"/>
                <a:ext cx="90720" cy="255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2F7E327-DBF0-4500-B555-9AF26E4E6DE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8906" y="6217833"/>
                  <a:ext cx="108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3DEC84-8A90-4A07-8861-DE0F7D18C439}"/>
                    </a:ext>
                  </a:extLst>
                </p14:cNvPr>
                <p14:cNvContentPartPr/>
                <p14:nvPr/>
              </p14:nvContentPartPr>
              <p14:xfrm>
                <a:off x="11274746" y="6352113"/>
                <a:ext cx="171720" cy="74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3DEC84-8A90-4A07-8861-DE0F7D18C43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66106" y="6343113"/>
                  <a:ext cx="189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346FD0-A8E5-401E-88EB-2C92FAE1C62F}"/>
                    </a:ext>
                  </a:extLst>
                </p14:cNvPr>
                <p14:cNvContentPartPr/>
                <p14:nvPr/>
              </p14:nvContentPartPr>
              <p14:xfrm>
                <a:off x="11456906" y="6078153"/>
                <a:ext cx="165240" cy="42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346FD0-A8E5-401E-88EB-2C92FAE1C6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447906" y="6069153"/>
                  <a:ext cx="182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41244C-E3BB-4538-9E36-E71C0A65CCBA}"/>
                    </a:ext>
                  </a:extLst>
                </p14:cNvPr>
                <p14:cNvContentPartPr/>
                <p14:nvPr/>
              </p14:nvContentPartPr>
              <p14:xfrm>
                <a:off x="11654906" y="6019113"/>
                <a:ext cx="115200" cy="231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41244C-E3BB-4538-9E36-E71C0A65CC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46266" y="6010473"/>
                  <a:ext cx="132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418FFD-665A-4096-94F0-D7DAC7A8843F}"/>
                    </a:ext>
                  </a:extLst>
                </p14:cNvPr>
                <p14:cNvContentPartPr/>
                <p14:nvPr/>
              </p14:nvContentPartPr>
              <p14:xfrm>
                <a:off x="11809346" y="5523753"/>
                <a:ext cx="246600" cy="771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418FFD-665A-4096-94F0-D7DAC7A8843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800706" y="5514753"/>
                  <a:ext cx="26424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34BA67-A615-42A5-B7E8-7328AD2F9418}"/>
                    </a:ext>
                  </a:extLst>
                </p14:cNvPr>
                <p14:cNvContentPartPr/>
                <p14:nvPr/>
              </p14:nvContentPartPr>
              <p14:xfrm>
                <a:off x="12112466" y="6239433"/>
                <a:ext cx="168480" cy="307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34BA67-A615-42A5-B7E8-7328AD2F941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103826" y="6230793"/>
                  <a:ext cx="18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8D3091-1B64-4F60-B6E8-DACB4FB7E8F9}"/>
                    </a:ext>
                  </a:extLst>
                </p14:cNvPr>
                <p14:cNvContentPartPr/>
                <p14:nvPr/>
              </p14:nvContentPartPr>
              <p14:xfrm>
                <a:off x="12211826" y="6319353"/>
                <a:ext cx="131040" cy="107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8D3091-1B64-4F60-B6E8-DACB4FB7E8F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202826" y="6310713"/>
                  <a:ext cx="148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210AEF-5FA3-4DD2-AFED-493BEDA67652}"/>
                    </a:ext>
                  </a:extLst>
                </p14:cNvPr>
                <p14:cNvContentPartPr/>
                <p14:nvPr/>
              </p14:nvContentPartPr>
              <p14:xfrm>
                <a:off x="12384626" y="6184353"/>
                <a:ext cx="156600" cy="181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210AEF-5FA3-4DD2-AFED-493BEDA6765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375626" y="6175713"/>
                  <a:ext cx="174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8EBB49-33C8-43E8-86EA-EA8FC6F2B358}"/>
                    </a:ext>
                  </a:extLst>
                </p14:cNvPr>
                <p14:cNvContentPartPr/>
                <p14:nvPr/>
              </p14:nvContentPartPr>
              <p14:xfrm>
                <a:off x="12602066" y="5766393"/>
                <a:ext cx="88560" cy="512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8EBB49-33C8-43E8-86EA-EA8FC6F2B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2593066" y="5757753"/>
                  <a:ext cx="1062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84993E4-071B-4101-91DF-8B743ECA0DC5}"/>
                    </a:ext>
                  </a:extLst>
                </p14:cNvPr>
                <p14:cNvContentPartPr/>
                <p14:nvPr/>
              </p14:nvContentPartPr>
              <p14:xfrm>
                <a:off x="12715826" y="6258513"/>
                <a:ext cx="129240" cy="181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84993E4-071B-4101-91DF-8B743ECA0DC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707186" y="6249873"/>
                  <a:ext cx="146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F1A3C6-3030-4534-9DF9-3624F13132D9}"/>
                    </a:ext>
                  </a:extLst>
                </p14:cNvPr>
                <p14:cNvContentPartPr/>
                <p14:nvPr/>
              </p14:nvContentPartPr>
              <p14:xfrm>
                <a:off x="12868106" y="5750913"/>
                <a:ext cx="80640" cy="615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F1A3C6-3030-4534-9DF9-3624F13132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859106" y="5741913"/>
                  <a:ext cx="982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5B080E-DE30-4FD3-9C31-4DD9703C7724}"/>
                    </a:ext>
                  </a:extLst>
                </p14:cNvPr>
                <p14:cNvContentPartPr/>
                <p14:nvPr/>
              </p14:nvContentPartPr>
              <p14:xfrm>
                <a:off x="12918866" y="5535633"/>
                <a:ext cx="98640" cy="939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5B080E-DE30-4FD3-9C31-4DD9703C77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909866" y="5526633"/>
                  <a:ext cx="116280" cy="9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72E12E-B5B1-47A6-A7F9-7A8C048DF6E2}"/>
                    </a:ext>
                  </a:extLst>
                </p14:cNvPr>
                <p14:cNvContentPartPr/>
                <p14:nvPr/>
              </p14:nvContentPartPr>
              <p14:xfrm>
                <a:off x="9117986" y="5927673"/>
                <a:ext cx="1993680" cy="180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72E12E-B5B1-47A6-A7F9-7A8C048DF6E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09346" y="5918673"/>
                  <a:ext cx="2011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49C425F-286D-42D5-BE53-DCDB88460530}"/>
                    </a:ext>
                  </a:extLst>
                </p14:cNvPr>
                <p14:cNvContentPartPr/>
                <p14:nvPr/>
              </p14:nvContentPartPr>
              <p14:xfrm>
                <a:off x="1827266" y="5862153"/>
                <a:ext cx="1107360" cy="271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49C425F-286D-42D5-BE53-DCDB8846053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18266" y="5853153"/>
                  <a:ext cx="1125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3BF359-5DB3-4C77-9BFC-05ED7F739736}"/>
                    </a:ext>
                  </a:extLst>
                </p14:cNvPr>
                <p14:cNvContentPartPr/>
                <p14:nvPr/>
              </p14:nvContentPartPr>
              <p14:xfrm>
                <a:off x="4435106" y="4084113"/>
                <a:ext cx="133200" cy="212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3BF359-5DB3-4C77-9BFC-05ED7F7397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26106" y="4075113"/>
                  <a:ext cx="150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8250A55-E5A8-4C86-A509-9F8E5CB82633}"/>
                    </a:ext>
                  </a:extLst>
                </p14:cNvPr>
                <p14:cNvContentPartPr/>
                <p14:nvPr/>
              </p14:nvContentPartPr>
              <p14:xfrm>
                <a:off x="4665506" y="4290393"/>
                <a:ext cx="18720" cy="32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8250A55-E5A8-4C86-A509-9F8E5CB826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56866" y="4281753"/>
                  <a:ext cx="36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EC6243-BACE-4C26-80A4-7EB3EC652CD3}"/>
                    </a:ext>
                  </a:extLst>
                </p14:cNvPr>
                <p14:cNvContentPartPr/>
                <p14:nvPr/>
              </p14:nvContentPartPr>
              <p14:xfrm>
                <a:off x="7247786" y="5201553"/>
                <a:ext cx="205920" cy="241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EC6243-BACE-4C26-80A4-7EB3EC652CD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39146" y="5192913"/>
                  <a:ext cx="223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BC4A6E6-580C-4E81-B410-71BE24ABDDC0}"/>
                    </a:ext>
                  </a:extLst>
                </p14:cNvPr>
                <p14:cNvContentPartPr/>
                <p14:nvPr/>
              </p14:nvContentPartPr>
              <p14:xfrm>
                <a:off x="7505906" y="5549673"/>
                <a:ext cx="11520" cy="20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BC4A6E6-580C-4E81-B410-71BE24ABDD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96906" y="5540673"/>
                  <a:ext cx="29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3D41B70-68C5-4400-84DF-5593DEF806F4}"/>
              </a:ext>
            </a:extLst>
          </p:cNvPr>
          <p:cNvGrpSpPr/>
          <p:nvPr/>
        </p:nvGrpSpPr>
        <p:grpSpPr>
          <a:xfrm>
            <a:off x="9702266" y="4139913"/>
            <a:ext cx="3053520" cy="1007280"/>
            <a:chOff x="9702266" y="4139913"/>
            <a:chExt cx="3053520" cy="10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ECE5EB7-945F-4006-A8F2-662C8F61635B}"/>
                    </a:ext>
                  </a:extLst>
                </p14:cNvPr>
                <p14:cNvContentPartPr/>
                <p14:nvPr/>
              </p14:nvContentPartPr>
              <p14:xfrm>
                <a:off x="9702266" y="4275633"/>
                <a:ext cx="320760" cy="48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ECE5EB7-945F-4006-A8F2-662C8F61635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93626" y="4266993"/>
                  <a:ext cx="338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A09367-BA11-4216-802D-8F47E846475F}"/>
                    </a:ext>
                  </a:extLst>
                </p14:cNvPr>
                <p14:cNvContentPartPr/>
                <p14:nvPr/>
              </p14:nvContentPartPr>
              <p14:xfrm>
                <a:off x="9881546" y="4139913"/>
                <a:ext cx="111240" cy="473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A09367-BA11-4216-802D-8F47E84647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72906" y="4130913"/>
                  <a:ext cx="1288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C2AA11F-0023-45EB-87BC-29A79CF65CA8}"/>
                    </a:ext>
                  </a:extLst>
                </p14:cNvPr>
                <p14:cNvContentPartPr/>
                <p14:nvPr/>
              </p14:nvContentPartPr>
              <p14:xfrm>
                <a:off x="9933026" y="4475073"/>
                <a:ext cx="225720" cy="201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C2AA11F-0023-45EB-87BC-29A79CF65CA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924386" y="4466433"/>
                  <a:ext cx="243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6469E8A-3326-41F2-BE22-9A711AB5DC6B}"/>
                    </a:ext>
                  </a:extLst>
                </p14:cNvPr>
                <p14:cNvContentPartPr/>
                <p14:nvPr/>
              </p14:nvContentPartPr>
              <p14:xfrm>
                <a:off x="10329386" y="4226313"/>
                <a:ext cx="154800" cy="468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6469E8A-3326-41F2-BE22-9A711AB5DC6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20386" y="4217673"/>
                  <a:ext cx="1724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987ACB-C455-4148-BD21-64F1AB5DA682}"/>
                    </a:ext>
                  </a:extLst>
                </p14:cNvPr>
                <p14:cNvContentPartPr/>
                <p14:nvPr/>
              </p14:nvContentPartPr>
              <p14:xfrm>
                <a:off x="10456106" y="4269513"/>
                <a:ext cx="218520" cy="477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987ACB-C455-4148-BD21-64F1AB5DA68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47106" y="4260873"/>
                  <a:ext cx="236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77E47C4-F71D-409F-98F0-751420FC49A8}"/>
                    </a:ext>
                  </a:extLst>
                </p14:cNvPr>
                <p14:cNvContentPartPr/>
                <p14:nvPr/>
              </p14:nvContentPartPr>
              <p14:xfrm>
                <a:off x="10532066" y="4486233"/>
                <a:ext cx="180720" cy="59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77E47C4-F71D-409F-98F0-751420FC49A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23426" y="4477233"/>
                  <a:ext cx="198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3DEF242-6CE3-4DDA-BE54-6BDCE5D2736C}"/>
                    </a:ext>
                  </a:extLst>
                </p14:cNvPr>
                <p14:cNvContentPartPr/>
                <p14:nvPr/>
              </p14:nvContentPartPr>
              <p14:xfrm>
                <a:off x="10842386" y="4290393"/>
                <a:ext cx="174240" cy="430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3DEF242-6CE3-4DDA-BE54-6BDCE5D2736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33386" y="4281393"/>
                  <a:ext cx="191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F470330-037E-4147-84F5-7D15363C9C6A}"/>
                    </a:ext>
                  </a:extLst>
                </p14:cNvPr>
                <p14:cNvContentPartPr/>
                <p14:nvPr/>
              </p14:nvContentPartPr>
              <p14:xfrm>
                <a:off x="11038586" y="4226673"/>
                <a:ext cx="141480" cy="515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F470330-037E-4147-84F5-7D15363C9C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29586" y="4217673"/>
                  <a:ext cx="1591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45AAC24-1058-4328-AB74-E4946A466B3E}"/>
                    </a:ext>
                  </a:extLst>
                </p14:cNvPr>
                <p14:cNvContentPartPr/>
                <p14:nvPr/>
              </p14:nvContentPartPr>
              <p14:xfrm>
                <a:off x="11141546" y="4492353"/>
                <a:ext cx="201960" cy="29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45AAC24-1058-4328-AB74-E4946A466B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32906" y="4483353"/>
                  <a:ext cx="219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DF18BF6-7FF2-4132-8CB2-1E836892E54C}"/>
                    </a:ext>
                  </a:extLst>
                </p14:cNvPr>
                <p14:cNvContentPartPr/>
                <p14:nvPr/>
              </p14:nvContentPartPr>
              <p14:xfrm>
                <a:off x="11231546" y="4459593"/>
                <a:ext cx="425880" cy="220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DF18BF6-7FF2-4132-8CB2-1E836892E54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22546" y="4450953"/>
                  <a:ext cx="443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EBB9088-0CAF-4264-B724-FAF0D92A26DE}"/>
                    </a:ext>
                  </a:extLst>
                </p14:cNvPr>
                <p14:cNvContentPartPr/>
                <p14:nvPr/>
              </p14:nvContentPartPr>
              <p14:xfrm>
                <a:off x="11526026" y="4352313"/>
                <a:ext cx="225360" cy="563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EBB9088-0CAF-4264-B724-FAF0D92A26D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17386" y="4343313"/>
                  <a:ext cx="2430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9412509-8292-48FF-99CC-19007159E264}"/>
                    </a:ext>
                  </a:extLst>
                </p14:cNvPr>
                <p14:cNvContentPartPr/>
                <p14:nvPr/>
              </p14:nvContentPartPr>
              <p14:xfrm>
                <a:off x="11821946" y="4431153"/>
                <a:ext cx="235800" cy="556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9412509-8292-48FF-99CC-19007159E26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12946" y="4422153"/>
                  <a:ext cx="2534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3D5395-3D60-4C72-9FC0-F2C9296AA4DE}"/>
                    </a:ext>
                  </a:extLst>
                </p14:cNvPr>
                <p14:cNvContentPartPr/>
                <p14:nvPr/>
              </p14:nvContentPartPr>
              <p14:xfrm>
                <a:off x="12081146" y="4523313"/>
                <a:ext cx="258840" cy="469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3D5395-3D60-4C72-9FC0-F2C9296AA4D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2072506" y="4514673"/>
                  <a:ext cx="2764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9B09FBE-EDDD-46AE-A60E-C0308F127313}"/>
                    </a:ext>
                  </a:extLst>
                </p14:cNvPr>
                <p14:cNvContentPartPr/>
                <p14:nvPr/>
              </p14:nvContentPartPr>
              <p14:xfrm>
                <a:off x="12392906" y="4595673"/>
                <a:ext cx="208800" cy="387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9B09FBE-EDDD-46AE-A60E-C0308F12731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384266" y="4586673"/>
                  <a:ext cx="2264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A731B6A-D637-4FEF-91C7-BA4F5B995408}"/>
                    </a:ext>
                  </a:extLst>
                </p14:cNvPr>
                <p14:cNvContentPartPr/>
                <p14:nvPr/>
              </p14:nvContentPartPr>
              <p14:xfrm>
                <a:off x="12494786" y="4864593"/>
                <a:ext cx="91800" cy="19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A731B6A-D637-4FEF-91C7-BA4F5B99540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486146" y="4855953"/>
                  <a:ext cx="10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65080F-D809-4CED-BE82-4209EAD085F7}"/>
                    </a:ext>
                  </a:extLst>
                </p14:cNvPr>
                <p14:cNvContentPartPr/>
                <p14:nvPr/>
              </p14:nvContentPartPr>
              <p14:xfrm>
                <a:off x="12643106" y="4741113"/>
                <a:ext cx="112680" cy="406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65080F-D809-4CED-BE82-4209EAD085F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634466" y="4732473"/>
                  <a:ext cx="130320" cy="42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142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0EDB-AAC6-449D-85C5-50A371DA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Killing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C9B7-B9E0-4FE8-B2BD-DF984356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L is simple, this form will be non-degenerate; in fact it will be the only nondegenerate symmetric associative form up to scalar multiple.</a:t>
            </a:r>
          </a:p>
          <a:p>
            <a:r>
              <a:rPr lang="en-US" dirty="0"/>
              <a:t>If L (simple) is expressed as a matrix algebra, (</a:t>
            </a:r>
            <a:r>
              <a:rPr lang="en-US" dirty="0" err="1"/>
              <a:t>x,y</a:t>
            </a:r>
            <a:r>
              <a:rPr lang="en-US" dirty="0"/>
              <a:t>)=Tr(</a:t>
            </a:r>
            <a:r>
              <a:rPr lang="en-US" dirty="0" err="1"/>
              <a:t>xy</a:t>
            </a:r>
            <a:r>
              <a:rPr lang="en-US" dirty="0"/>
              <a:t>) will also be nondegenerate and thus be a scalar multiple of the Killing form that is often easier to compute.</a:t>
            </a:r>
          </a:p>
          <a:p>
            <a:r>
              <a:rPr lang="en-US" dirty="0"/>
              <a:t>Using this form, we see (</a:t>
            </a:r>
            <a:r>
              <a:rPr lang="en-US" dirty="0" err="1"/>
              <a:t>e,f</a:t>
            </a:r>
            <a:r>
              <a:rPr lang="en-US" dirty="0"/>
              <a:t>)=1, (</a:t>
            </a:r>
            <a:r>
              <a:rPr lang="en-US" dirty="0" err="1"/>
              <a:t>h,h</a:t>
            </a:r>
            <a:r>
              <a:rPr lang="en-US" dirty="0"/>
              <a:t>)=2, (</a:t>
            </a:r>
            <a:r>
              <a:rPr lang="en-US" dirty="0" err="1"/>
              <a:t>h,e</a:t>
            </a:r>
            <a:r>
              <a:rPr lang="en-US" dirty="0"/>
              <a:t>)=(</a:t>
            </a:r>
            <a:r>
              <a:rPr lang="en-US" dirty="0" err="1"/>
              <a:t>h,f</a:t>
            </a:r>
            <a:r>
              <a:rPr lang="en-US" dirty="0"/>
              <a:t>)=(</a:t>
            </a:r>
            <a:r>
              <a:rPr lang="en-US" dirty="0" err="1"/>
              <a:t>e,e</a:t>
            </a:r>
            <a:r>
              <a:rPr lang="en-US" dirty="0"/>
              <a:t>)=(</a:t>
            </a:r>
            <a:r>
              <a:rPr lang="en-US" dirty="0" err="1"/>
              <a:t>f,f</a:t>
            </a:r>
            <a:r>
              <a:rPr lang="en-US" dirty="0"/>
              <a:t>)=0.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FFD0D0-28AB-4B23-B5BA-9D0CCB161C90}"/>
              </a:ext>
            </a:extLst>
          </p:cNvPr>
          <p:cNvGrpSpPr/>
          <p:nvPr/>
        </p:nvGrpSpPr>
        <p:grpSpPr>
          <a:xfrm>
            <a:off x="3990146" y="5515833"/>
            <a:ext cx="657000" cy="543240"/>
            <a:chOff x="3990146" y="5515833"/>
            <a:chExt cx="65700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70BE57-6686-46BE-9B3D-2F10AF53D1BB}"/>
                    </a:ext>
                  </a:extLst>
                </p14:cNvPr>
                <p14:cNvContentPartPr/>
                <p14:nvPr/>
              </p14:nvContentPartPr>
              <p14:xfrm>
                <a:off x="4021826" y="5515833"/>
                <a:ext cx="164160" cy="543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70BE57-6686-46BE-9B3D-2F10AF53D1B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13186" y="5506833"/>
                  <a:ext cx="1818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C60078-82AF-418D-B491-453C2B61DDB5}"/>
                    </a:ext>
                  </a:extLst>
                </p14:cNvPr>
                <p14:cNvContentPartPr/>
                <p14:nvPr/>
              </p14:nvContentPartPr>
              <p14:xfrm>
                <a:off x="3990146" y="5809233"/>
                <a:ext cx="274320" cy="2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C60078-82AF-418D-B491-453C2B61DD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1146" y="5800233"/>
                  <a:ext cx="291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6CD1D5-26F8-4116-9A2D-B1A359550EE1}"/>
                    </a:ext>
                  </a:extLst>
                </p14:cNvPr>
                <p14:cNvContentPartPr/>
                <p14:nvPr/>
              </p14:nvContentPartPr>
              <p14:xfrm>
                <a:off x="4448426" y="5731113"/>
                <a:ext cx="198720" cy="196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6CD1D5-26F8-4116-9A2D-B1A359550E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9786" y="5722113"/>
                  <a:ext cx="2163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8F6D13-365A-42C1-BAE9-695D084AAB9E}"/>
              </a:ext>
            </a:extLst>
          </p:cNvPr>
          <p:cNvGrpSpPr/>
          <p:nvPr/>
        </p:nvGrpSpPr>
        <p:grpSpPr>
          <a:xfrm>
            <a:off x="6329066" y="4789353"/>
            <a:ext cx="774360" cy="944640"/>
            <a:chOff x="6329066" y="4789353"/>
            <a:chExt cx="774360" cy="9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C0EA06-8769-4A10-A09E-B556BB94100C}"/>
                    </a:ext>
                  </a:extLst>
                </p14:cNvPr>
                <p14:cNvContentPartPr/>
                <p14:nvPr/>
              </p14:nvContentPartPr>
              <p14:xfrm>
                <a:off x="6498266" y="5004633"/>
                <a:ext cx="316440" cy="628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C0EA06-8769-4A10-A09E-B556BB9410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89626" y="4995993"/>
                  <a:ext cx="3340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33E31D-1D91-4561-8EB0-4A390A00A0E4}"/>
                    </a:ext>
                  </a:extLst>
                </p14:cNvPr>
                <p14:cNvContentPartPr/>
                <p14:nvPr/>
              </p14:nvContentPartPr>
              <p14:xfrm>
                <a:off x="6329066" y="4789353"/>
                <a:ext cx="774360" cy="944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33E31D-1D91-4561-8EB0-4A390A00A0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20066" y="4780713"/>
                  <a:ext cx="792000" cy="9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256B62-163C-4FDE-932F-92506C7CC92F}"/>
              </a:ext>
            </a:extLst>
          </p:cNvPr>
          <p:cNvGrpSpPr/>
          <p:nvPr/>
        </p:nvGrpSpPr>
        <p:grpSpPr>
          <a:xfrm>
            <a:off x="3953066" y="4633473"/>
            <a:ext cx="1475280" cy="726840"/>
            <a:chOff x="3953066" y="4633473"/>
            <a:chExt cx="147528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BAC22A-F2A8-4043-9006-5DF2018C71DC}"/>
                    </a:ext>
                  </a:extLst>
                </p14:cNvPr>
                <p14:cNvContentPartPr/>
                <p14:nvPr/>
              </p14:nvContentPartPr>
              <p14:xfrm>
                <a:off x="3953066" y="4859193"/>
                <a:ext cx="273960" cy="501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BAC22A-F2A8-4043-9006-5DF2018C71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4426" y="4850193"/>
                  <a:ext cx="2916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0F640F-D0C7-4D30-A515-08A3AEFFBBC2}"/>
                    </a:ext>
                  </a:extLst>
                </p14:cNvPr>
                <p14:cNvContentPartPr/>
                <p14:nvPr/>
              </p14:nvContentPartPr>
              <p14:xfrm>
                <a:off x="4415306" y="5008953"/>
                <a:ext cx="281880" cy="39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0F640F-D0C7-4D30-A515-08A3AEFFBB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06666" y="5000313"/>
                  <a:ext cx="29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C85D0C-60C2-40B9-8229-32D03E07ADFF}"/>
                    </a:ext>
                  </a:extLst>
                </p14:cNvPr>
                <p14:cNvContentPartPr/>
                <p14:nvPr/>
              </p14:nvContentPartPr>
              <p14:xfrm>
                <a:off x="4430426" y="5185353"/>
                <a:ext cx="293400" cy="32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C85D0C-60C2-40B9-8229-32D03E07AD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1426" y="5176713"/>
                  <a:ext cx="31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BCBE6B-64D9-4C0E-A246-4D074E92569B}"/>
                    </a:ext>
                  </a:extLst>
                </p14:cNvPr>
                <p14:cNvContentPartPr/>
                <p14:nvPr/>
              </p14:nvContentPartPr>
              <p14:xfrm>
                <a:off x="4900946" y="4841553"/>
                <a:ext cx="254880" cy="32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BCBE6B-64D9-4C0E-A246-4D074E9256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91946" y="4832553"/>
                  <a:ext cx="272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538336-ACB9-4C06-BDF4-C68910D91F83}"/>
                    </a:ext>
                  </a:extLst>
                </p14:cNvPr>
                <p14:cNvContentPartPr/>
                <p14:nvPr/>
              </p14:nvContentPartPr>
              <p14:xfrm>
                <a:off x="4967906" y="4901313"/>
                <a:ext cx="148320" cy="256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538336-ACB9-4C06-BDF4-C68910D91F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8906" y="4892673"/>
                  <a:ext cx="165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47F573-2EF1-4497-AD8E-129B790B2A3F}"/>
                    </a:ext>
                  </a:extLst>
                </p14:cNvPr>
                <p14:cNvContentPartPr/>
                <p14:nvPr/>
              </p14:nvContentPartPr>
              <p14:xfrm>
                <a:off x="5207666" y="5147553"/>
                <a:ext cx="220680" cy="128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47F573-2EF1-4497-AD8E-129B790B2A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99026" y="5138553"/>
                  <a:ext cx="238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FEF24E-E093-4C35-9053-29972833B5AB}"/>
                    </a:ext>
                  </a:extLst>
                </p14:cNvPr>
                <p14:cNvContentPartPr/>
                <p14:nvPr/>
              </p14:nvContentPartPr>
              <p14:xfrm>
                <a:off x="5296946" y="5130993"/>
                <a:ext cx="112680" cy="22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FEF24E-E093-4C35-9053-29972833B5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8306" y="5121993"/>
                  <a:ext cx="130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2523AC-752E-423E-B0CB-4D4886DF37DB}"/>
                    </a:ext>
                  </a:extLst>
                </p14:cNvPr>
                <p14:cNvContentPartPr/>
                <p14:nvPr/>
              </p14:nvContentPartPr>
              <p14:xfrm>
                <a:off x="4958906" y="4633473"/>
                <a:ext cx="344520" cy="329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2523AC-752E-423E-B0CB-4D4886DF37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50266" y="4624473"/>
                  <a:ext cx="36216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BD4B10-1075-4259-B0EB-CFCA572C1F26}"/>
              </a:ext>
            </a:extLst>
          </p:cNvPr>
          <p:cNvGrpSpPr/>
          <p:nvPr/>
        </p:nvGrpSpPr>
        <p:grpSpPr>
          <a:xfrm>
            <a:off x="4969706" y="5518353"/>
            <a:ext cx="781920" cy="733320"/>
            <a:chOff x="4969706" y="5518353"/>
            <a:chExt cx="781920" cy="73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A40669-B93C-47DE-93C2-4638DBBA18C9}"/>
                    </a:ext>
                  </a:extLst>
                </p14:cNvPr>
                <p14:cNvContentPartPr/>
                <p14:nvPr/>
              </p14:nvContentPartPr>
              <p14:xfrm>
                <a:off x="4974746" y="5613033"/>
                <a:ext cx="182160" cy="147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A40669-B93C-47DE-93C2-4638DBBA1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6106" y="5604033"/>
                  <a:ext cx="199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BB408A-A398-4BE2-9F46-BF517C6BE051}"/>
                    </a:ext>
                  </a:extLst>
                </p14:cNvPr>
                <p14:cNvContentPartPr/>
                <p14:nvPr/>
              </p14:nvContentPartPr>
              <p14:xfrm>
                <a:off x="5066906" y="5518353"/>
                <a:ext cx="92520" cy="38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BB408A-A398-4BE2-9F46-BF517C6BE0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7906" y="5509353"/>
                  <a:ext cx="110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C363DE-7893-460E-A4CB-AC35B4772469}"/>
                    </a:ext>
                  </a:extLst>
                </p14:cNvPr>
                <p14:cNvContentPartPr/>
                <p14:nvPr/>
              </p14:nvContentPartPr>
              <p14:xfrm>
                <a:off x="5225306" y="5780433"/>
                <a:ext cx="174600" cy="1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C363DE-7893-460E-A4CB-AC35B47724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6666" y="5771793"/>
                  <a:ext cx="19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353A19-3E90-42B0-A6C0-DFE15D68424D}"/>
                    </a:ext>
                  </a:extLst>
                </p14:cNvPr>
                <p14:cNvContentPartPr/>
                <p14:nvPr/>
              </p14:nvContentPartPr>
              <p14:xfrm>
                <a:off x="5411786" y="5714913"/>
                <a:ext cx="303120" cy="231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353A19-3E90-42B0-A6C0-DFE15D6842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02786" y="5706273"/>
                  <a:ext cx="320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205C6E-D98C-4E22-8C3A-D13488DE6437}"/>
                    </a:ext>
                  </a:extLst>
                </p14:cNvPr>
                <p14:cNvContentPartPr/>
                <p14:nvPr/>
              </p14:nvContentPartPr>
              <p14:xfrm>
                <a:off x="5565866" y="5704113"/>
                <a:ext cx="101160" cy="326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205C6E-D98C-4E22-8C3A-D13488DE64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57226" y="5695113"/>
                  <a:ext cx="118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B0DABF9-FF3F-4B46-B1BE-8EF8AEF4400C}"/>
                    </a:ext>
                  </a:extLst>
                </p14:cNvPr>
                <p14:cNvContentPartPr/>
                <p14:nvPr/>
              </p14:nvContentPartPr>
              <p14:xfrm>
                <a:off x="5064746" y="5695473"/>
                <a:ext cx="133200" cy="15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B0DABF9-FF3F-4B46-B1BE-8EF8AEF440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55746" y="5686473"/>
                  <a:ext cx="150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AEDEC1-FDAA-4234-9965-EBFE258E477E}"/>
                    </a:ext>
                  </a:extLst>
                </p14:cNvPr>
                <p14:cNvContentPartPr/>
                <p14:nvPr/>
              </p14:nvContentPartPr>
              <p14:xfrm>
                <a:off x="5012906" y="6125313"/>
                <a:ext cx="67680" cy="23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AEDEC1-FDAA-4234-9965-EBFE258E47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4266" y="6116673"/>
                  <a:ext cx="85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69D14C-0A90-4B6E-8DB3-005052DE7E54}"/>
                    </a:ext>
                  </a:extLst>
                </p14:cNvPr>
                <p14:cNvContentPartPr/>
                <p14:nvPr/>
              </p14:nvContentPartPr>
              <p14:xfrm>
                <a:off x="4969706" y="5962233"/>
                <a:ext cx="781920" cy="289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69D14C-0A90-4B6E-8DB3-005052DE7E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1066" y="5953593"/>
                  <a:ext cx="79956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580024-CFAF-44CC-AD18-6C25E52DE2E9}"/>
              </a:ext>
            </a:extLst>
          </p:cNvPr>
          <p:cNvGrpSpPr/>
          <p:nvPr/>
        </p:nvGrpSpPr>
        <p:grpSpPr>
          <a:xfrm>
            <a:off x="7309706" y="4508553"/>
            <a:ext cx="3817440" cy="1953360"/>
            <a:chOff x="7309706" y="4508553"/>
            <a:chExt cx="3817440" cy="19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FC89002-47E7-4C94-B75E-874474754B3C}"/>
                    </a:ext>
                  </a:extLst>
                </p14:cNvPr>
                <p14:cNvContentPartPr/>
                <p14:nvPr/>
              </p14:nvContentPartPr>
              <p14:xfrm>
                <a:off x="9566906" y="4775313"/>
                <a:ext cx="385920" cy="91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FC89002-47E7-4C94-B75E-874474754B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57906" y="4766313"/>
                  <a:ext cx="40356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B3A351-187C-4B82-980F-8B6193CD8580}"/>
                    </a:ext>
                  </a:extLst>
                </p14:cNvPr>
                <p14:cNvContentPartPr/>
                <p14:nvPr/>
              </p14:nvContentPartPr>
              <p14:xfrm>
                <a:off x="10385186" y="4836873"/>
                <a:ext cx="231480" cy="596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B3A351-187C-4B82-980F-8B6193CD85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76546" y="4828233"/>
                  <a:ext cx="24912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2AD7BE-8488-46AA-8BE5-7A95012A5AB5}"/>
                    </a:ext>
                  </a:extLst>
                </p14:cNvPr>
                <p14:cNvContentPartPr/>
                <p14:nvPr/>
              </p14:nvContentPartPr>
              <p14:xfrm>
                <a:off x="10354946" y="4748673"/>
                <a:ext cx="337680" cy="736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2AD7BE-8488-46AA-8BE5-7A95012A5A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46306" y="4739673"/>
                  <a:ext cx="35532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A97C42-33DB-49E6-8ABF-0FAD1E0F733C}"/>
                    </a:ext>
                  </a:extLst>
                </p14:cNvPr>
                <p14:cNvContentPartPr/>
                <p14:nvPr/>
              </p14:nvContentPartPr>
              <p14:xfrm>
                <a:off x="10648706" y="5319993"/>
                <a:ext cx="478440" cy="259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A97C42-33DB-49E6-8ABF-0FAD1E0F73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39706" y="5310993"/>
                  <a:ext cx="496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C4AAE-5120-4477-A984-A607259FEF99}"/>
                    </a:ext>
                  </a:extLst>
                </p14:cNvPr>
                <p14:cNvContentPartPr/>
                <p14:nvPr/>
              </p14:nvContentPartPr>
              <p14:xfrm>
                <a:off x="10868306" y="5319993"/>
                <a:ext cx="104400" cy="371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C4AAE-5120-4477-A984-A607259FEF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59306" y="5310993"/>
                  <a:ext cx="1220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9BDBEE-97C3-4BD3-B990-1A42405AB9A5}"/>
                    </a:ext>
                  </a:extLst>
                </p14:cNvPr>
                <p14:cNvContentPartPr/>
                <p14:nvPr/>
              </p14:nvContentPartPr>
              <p14:xfrm>
                <a:off x="9425786" y="5841273"/>
                <a:ext cx="363240" cy="236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9BDBEE-97C3-4BD3-B990-1A42405AB9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16786" y="5832273"/>
                  <a:ext cx="380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793C22-13FF-4139-AD2D-2EE81B789B39}"/>
                    </a:ext>
                  </a:extLst>
                </p14:cNvPr>
                <p14:cNvContentPartPr/>
                <p14:nvPr/>
              </p14:nvContentPartPr>
              <p14:xfrm>
                <a:off x="9602906" y="5762433"/>
                <a:ext cx="113040" cy="453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793C22-13FF-4139-AD2D-2EE81B789B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93906" y="5753433"/>
                  <a:ext cx="1306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2E1EC2-9D94-4649-8073-31700BD7E149}"/>
                    </a:ext>
                  </a:extLst>
                </p14:cNvPr>
                <p14:cNvContentPartPr/>
                <p14:nvPr/>
              </p14:nvContentPartPr>
              <p14:xfrm>
                <a:off x="9850586" y="5881593"/>
                <a:ext cx="160920" cy="285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2E1EC2-9D94-4649-8073-31700BD7E1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41946" y="5872953"/>
                  <a:ext cx="178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5D0B28-1E77-440C-9CD5-B1E93AF3FCA2}"/>
                    </a:ext>
                  </a:extLst>
                </p14:cNvPr>
                <p14:cNvContentPartPr/>
                <p14:nvPr/>
              </p14:nvContentPartPr>
              <p14:xfrm>
                <a:off x="9885146" y="5996433"/>
                <a:ext cx="118800" cy="27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5D0B28-1E77-440C-9CD5-B1E93AF3FC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76506" y="5987793"/>
                  <a:ext cx="136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58A4D2-3375-420F-BF1F-5563EF207715}"/>
                    </a:ext>
                  </a:extLst>
                </p14:cNvPr>
                <p14:cNvContentPartPr/>
                <p14:nvPr/>
              </p14:nvContentPartPr>
              <p14:xfrm>
                <a:off x="10226426" y="5921553"/>
                <a:ext cx="136800" cy="18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58A4D2-3375-420F-BF1F-5563EF2077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17426" y="5912913"/>
                  <a:ext cx="154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499207-8CB3-48DF-B004-98F2E3EC7ADF}"/>
                    </a:ext>
                  </a:extLst>
                </p14:cNvPr>
                <p14:cNvContentPartPr/>
                <p14:nvPr/>
              </p14:nvContentPartPr>
              <p14:xfrm>
                <a:off x="10207706" y="5723913"/>
                <a:ext cx="194760" cy="49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499207-8CB3-48DF-B004-98F2E3EC7A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98706" y="5714913"/>
                  <a:ext cx="2124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1EFEC2-BFA7-4916-B328-58AA85299181}"/>
                    </a:ext>
                  </a:extLst>
                </p14:cNvPr>
                <p14:cNvContentPartPr/>
                <p14:nvPr/>
              </p14:nvContentPartPr>
              <p14:xfrm>
                <a:off x="8134466" y="4767393"/>
                <a:ext cx="96840" cy="839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1EFEC2-BFA7-4916-B328-58AA852991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25826" y="4758393"/>
                  <a:ext cx="11448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D6D6E6-B05B-4B61-91CB-D2FA20CA1B5F}"/>
                    </a:ext>
                  </a:extLst>
                </p14:cNvPr>
                <p14:cNvContentPartPr/>
                <p14:nvPr/>
              </p14:nvContentPartPr>
              <p14:xfrm>
                <a:off x="8428226" y="4838673"/>
                <a:ext cx="89280" cy="73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D6D6E6-B05B-4B61-91CB-D2FA20CA1B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19226" y="4830033"/>
                  <a:ext cx="10692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87246C-3740-4D4C-87F0-C20933EB1444}"/>
                    </a:ext>
                  </a:extLst>
                </p14:cNvPr>
                <p14:cNvContentPartPr/>
                <p14:nvPr/>
              </p14:nvContentPartPr>
              <p14:xfrm>
                <a:off x="8051306" y="5185353"/>
                <a:ext cx="423720" cy="151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87246C-3740-4D4C-87F0-C20933EB14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2306" y="5176713"/>
                  <a:ext cx="441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C3DC6D-42B4-46E3-B760-AA020F3696C4}"/>
                    </a:ext>
                  </a:extLst>
                </p14:cNvPr>
                <p14:cNvContentPartPr/>
                <p14:nvPr/>
              </p14:nvContentPartPr>
              <p14:xfrm>
                <a:off x="7840346" y="5790153"/>
                <a:ext cx="796680" cy="142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C3DC6D-42B4-46E3-B760-AA020F3696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31346" y="5781153"/>
                  <a:ext cx="814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EE3FFD-91C1-43A6-ACD8-A3AD29813478}"/>
                    </a:ext>
                  </a:extLst>
                </p14:cNvPr>
                <p14:cNvContentPartPr/>
                <p14:nvPr/>
              </p14:nvContentPartPr>
              <p14:xfrm>
                <a:off x="8827106" y="5198673"/>
                <a:ext cx="378360" cy="47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EE3FFD-91C1-43A6-ACD8-A3AD298134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18466" y="5190033"/>
                  <a:ext cx="396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E85CC7-B47C-44E5-AD65-80FE86D070DC}"/>
                    </a:ext>
                  </a:extLst>
                </p14:cNvPr>
                <p14:cNvContentPartPr/>
                <p14:nvPr/>
              </p14:nvContentPartPr>
              <p14:xfrm>
                <a:off x="9033746" y="4949193"/>
                <a:ext cx="43920" cy="603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E85CC7-B47C-44E5-AD65-80FE86D070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25106" y="4940193"/>
                  <a:ext cx="6156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2A0234-C93E-4E21-83DC-34F30C94F0E9}"/>
                    </a:ext>
                  </a:extLst>
                </p14:cNvPr>
                <p14:cNvContentPartPr/>
                <p14:nvPr/>
              </p14:nvContentPartPr>
              <p14:xfrm>
                <a:off x="7888946" y="4678473"/>
                <a:ext cx="933120" cy="1284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2A0234-C93E-4E21-83DC-34F30C94F0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79946" y="4669473"/>
                  <a:ext cx="95076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EC3D61-53F5-412C-84ED-1891A50C7384}"/>
                    </a:ext>
                  </a:extLst>
                </p14:cNvPr>
                <p14:cNvContentPartPr/>
                <p14:nvPr/>
              </p14:nvContentPartPr>
              <p14:xfrm>
                <a:off x="7309706" y="6005793"/>
                <a:ext cx="370440" cy="456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EC3D61-53F5-412C-84ED-1891A50C73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00706" y="5997153"/>
                  <a:ext cx="3880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E71F0A8-8A7B-4CE4-9ACA-342E5047A1DE}"/>
                    </a:ext>
                  </a:extLst>
                </p14:cNvPr>
                <p14:cNvContentPartPr/>
                <p14:nvPr/>
              </p14:nvContentPartPr>
              <p14:xfrm>
                <a:off x="7527146" y="6200913"/>
                <a:ext cx="186120" cy="247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E71F0A8-8A7B-4CE4-9ACA-342E5047A1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18506" y="6192273"/>
                  <a:ext cx="203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E9740E-A600-4109-8A8E-F607B4AD4000}"/>
                    </a:ext>
                  </a:extLst>
                </p14:cNvPr>
                <p14:cNvContentPartPr/>
                <p14:nvPr/>
              </p14:nvContentPartPr>
              <p14:xfrm>
                <a:off x="7786346" y="5832993"/>
                <a:ext cx="383400" cy="387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E9740E-A600-4109-8A8E-F607B4AD40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77346" y="5823993"/>
                  <a:ext cx="401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F59FF9-2C3D-4239-8A60-E2579CF987FD}"/>
                    </a:ext>
                  </a:extLst>
                </p14:cNvPr>
                <p14:cNvContentPartPr/>
                <p14:nvPr/>
              </p14:nvContentPartPr>
              <p14:xfrm>
                <a:off x="7908026" y="5789433"/>
                <a:ext cx="626040" cy="242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F59FF9-2C3D-4239-8A60-E2579CF987F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99026" y="5780433"/>
                  <a:ext cx="643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34DBB5-CB9C-4A17-BF2A-5049A9680AF6}"/>
                    </a:ext>
                  </a:extLst>
                </p14:cNvPr>
                <p14:cNvContentPartPr/>
                <p14:nvPr/>
              </p14:nvContentPartPr>
              <p14:xfrm>
                <a:off x="10323266" y="4508553"/>
                <a:ext cx="465840" cy="972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34DBB5-CB9C-4A17-BF2A-5049A9680A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14266" y="4499553"/>
                  <a:ext cx="483480" cy="9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000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6E58-F79E-484C-9C22-1E39C903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993BC-96D7-43E5-A3D0-255C3605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 is any vector space, End(V) (=</a:t>
            </a:r>
            <a:r>
              <a:rPr lang="en-US" dirty="0" err="1"/>
              <a:t>gl</a:t>
            </a:r>
            <a:r>
              <a:rPr lang="en-US" dirty="0"/>
              <a:t>(</a:t>
            </a:r>
            <a:r>
              <a:rPr lang="en-US" dirty="0" err="1"/>
              <a:t>n,F</a:t>
            </a:r>
            <a:r>
              <a:rPr lang="en-US" dirty="0"/>
              <a:t>) if V is n-dimensional) can be made into a Lie algebra via [A,B]=AB-BA</a:t>
            </a:r>
            <a:r>
              <a:rPr lang="en-US" sz="2800" dirty="0"/>
              <a:t>. Check it:</a:t>
            </a:r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r>
              <a:rPr lang="en-US" sz="2800" dirty="0"/>
              <a:t>Vector cross-product is another example: [</a:t>
            </a:r>
            <a:r>
              <a:rPr lang="en-US" sz="2800" dirty="0" err="1"/>
              <a:t>i,j</a:t>
            </a:r>
            <a:r>
              <a:rPr lang="en-US" sz="2800" dirty="0"/>
              <a:t>]=k, [</a:t>
            </a:r>
            <a:r>
              <a:rPr lang="en-US" sz="2800" dirty="0" err="1"/>
              <a:t>j,k</a:t>
            </a:r>
            <a:r>
              <a:rPr lang="en-US" sz="2800" dirty="0"/>
              <a:t>]=</a:t>
            </a:r>
            <a:r>
              <a:rPr lang="en-US" sz="2800" dirty="0" err="1"/>
              <a:t>i</a:t>
            </a:r>
            <a:r>
              <a:rPr lang="en-US" sz="2800" dirty="0"/>
              <a:t>, [</a:t>
            </a:r>
            <a:r>
              <a:rPr lang="en-US" sz="2800" dirty="0" err="1"/>
              <a:t>k,i</a:t>
            </a:r>
            <a:r>
              <a:rPr lang="en-US" sz="2800" dirty="0"/>
              <a:t>]=j.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33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F48EE-18E7-4B38-9B38-00B8A8BBF133}"/>
                  </a:ext>
                </a:extLst>
              </p14:cNvPr>
              <p14:cNvContentPartPr/>
              <p14:nvPr/>
            </p14:nvContentPartPr>
            <p14:xfrm>
              <a:off x="349106" y="371073"/>
              <a:ext cx="254880" cy="116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F48EE-18E7-4B38-9B38-00B8A8BBF1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06" y="362073"/>
                <a:ext cx="27252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D59174-0A05-40C7-959B-4800439226B4}"/>
                  </a:ext>
                </a:extLst>
              </p14:cNvPr>
              <p14:cNvContentPartPr/>
              <p14:nvPr/>
            </p14:nvContentPartPr>
            <p14:xfrm>
              <a:off x="941666" y="630993"/>
              <a:ext cx="484560" cy="685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D59174-0A05-40C7-959B-4800439226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666" y="622353"/>
                <a:ext cx="5022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DC407E-03ED-4194-991C-9F8FE9D8F1D1}"/>
                  </a:ext>
                </a:extLst>
              </p14:cNvPr>
              <p14:cNvContentPartPr/>
              <p14:nvPr/>
            </p14:nvContentPartPr>
            <p14:xfrm>
              <a:off x="1053266" y="952113"/>
              <a:ext cx="435960" cy="25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DC407E-03ED-4194-991C-9F8FE9D8F1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266" y="943473"/>
                <a:ext cx="453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389EF4-5E67-4C0B-A5B8-F68E4CACD314}"/>
                  </a:ext>
                </a:extLst>
              </p14:cNvPr>
              <p14:cNvContentPartPr/>
              <p14:nvPr/>
            </p14:nvContentPartPr>
            <p14:xfrm>
              <a:off x="1591826" y="997113"/>
              <a:ext cx="162720" cy="313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389EF4-5E67-4C0B-A5B8-F68E4CACD3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2826" y="988473"/>
                <a:ext cx="180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FF436A-AAC4-403C-A63E-966C580A3F2C}"/>
                  </a:ext>
                </a:extLst>
              </p14:cNvPr>
              <p14:cNvContentPartPr/>
              <p14:nvPr/>
            </p14:nvContentPartPr>
            <p14:xfrm>
              <a:off x="1937426" y="466473"/>
              <a:ext cx="313920" cy="855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FF436A-AAC4-403C-A63E-966C580A3F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8426" y="457833"/>
                <a:ext cx="33156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CDCEFA-D18A-4CCB-A6F0-B88E7E15F853}"/>
                  </a:ext>
                </a:extLst>
              </p14:cNvPr>
              <p14:cNvContentPartPr/>
              <p14:nvPr/>
            </p14:nvContentPartPr>
            <p14:xfrm>
              <a:off x="2068466" y="752313"/>
              <a:ext cx="416520" cy="5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CDCEFA-D18A-4CCB-A6F0-B88E7E15F8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9826" y="743673"/>
                <a:ext cx="434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FB2104-F2D9-4D8A-B23B-987E160F5997}"/>
                  </a:ext>
                </a:extLst>
              </p14:cNvPr>
              <p14:cNvContentPartPr/>
              <p14:nvPr/>
            </p14:nvContentPartPr>
            <p14:xfrm>
              <a:off x="2449346" y="409233"/>
              <a:ext cx="338040" cy="861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FB2104-F2D9-4D8A-B23B-987E160F59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0346" y="400233"/>
                <a:ext cx="35568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6F28E7-F64E-4437-9998-4D20B7FA8D79}"/>
                  </a:ext>
                </a:extLst>
              </p14:cNvPr>
              <p14:cNvContentPartPr/>
              <p14:nvPr/>
            </p14:nvContentPartPr>
            <p14:xfrm>
              <a:off x="2987906" y="746553"/>
              <a:ext cx="363600" cy="1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6F28E7-F64E-4437-9998-4D20B7FA8D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9266" y="737553"/>
                <a:ext cx="381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6F63D7-32A7-459E-90CD-468E039C177E}"/>
                  </a:ext>
                </a:extLst>
              </p14:cNvPr>
              <p14:cNvContentPartPr/>
              <p14:nvPr/>
            </p14:nvContentPartPr>
            <p14:xfrm>
              <a:off x="3042626" y="941313"/>
              <a:ext cx="310680" cy="55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6F63D7-32A7-459E-90CD-468E039C177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33986" y="932673"/>
                <a:ext cx="328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DB53D0-41F9-4CC2-8BFB-C211DA209CAE}"/>
                  </a:ext>
                </a:extLst>
              </p14:cNvPr>
              <p14:cNvContentPartPr/>
              <p14:nvPr/>
            </p14:nvContentPartPr>
            <p14:xfrm>
              <a:off x="3594506" y="486633"/>
              <a:ext cx="324360" cy="670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DB53D0-41F9-4CC2-8BFB-C211DA209C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85506" y="477993"/>
                <a:ext cx="34200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A279B9-55ED-4B8C-BF3B-1AAE75329875}"/>
                  </a:ext>
                </a:extLst>
              </p14:cNvPr>
              <p14:cNvContentPartPr/>
              <p14:nvPr/>
            </p14:nvContentPartPr>
            <p14:xfrm>
              <a:off x="3638066" y="845913"/>
              <a:ext cx="241560" cy="25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A279B9-55ED-4B8C-BF3B-1AAE753298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9066" y="837273"/>
                <a:ext cx="259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8A9D01-460E-45E0-96FD-E07871060101}"/>
                  </a:ext>
                </a:extLst>
              </p14:cNvPr>
              <p14:cNvContentPartPr/>
              <p14:nvPr/>
            </p14:nvContentPartPr>
            <p14:xfrm>
              <a:off x="4118306" y="541353"/>
              <a:ext cx="286200" cy="583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8A9D01-460E-45E0-96FD-E078710601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09666" y="532353"/>
                <a:ext cx="30384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89D5E2-FB4D-4C5F-8B34-2BAB71071255}"/>
                  </a:ext>
                </a:extLst>
              </p14:cNvPr>
              <p14:cNvContentPartPr/>
              <p14:nvPr/>
            </p14:nvContentPartPr>
            <p14:xfrm>
              <a:off x="4171226" y="809553"/>
              <a:ext cx="247680" cy="45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89D5E2-FB4D-4C5F-8B34-2BAB710712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2586" y="800913"/>
                <a:ext cx="265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E8E5BA-DA29-4AFB-B1C7-E318DA10C6E0}"/>
                  </a:ext>
                </a:extLst>
              </p14:cNvPr>
              <p14:cNvContentPartPr/>
              <p14:nvPr/>
            </p14:nvContentPartPr>
            <p14:xfrm>
              <a:off x="4565426" y="838353"/>
              <a:ext cx="192240" cy="4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E8E5BA-DA29-4AFB-B1C7-E318DA10C6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56426" y="829713"/>
                <a:ext cx="209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88B78A-A6E3-427C-9FFF-3F93275738E3}"/>
                  </a:ext>
                </a:extLst>
              </p14:cNvPr>
              <p14:cNvContentPartPr/>
              <p14:nvPr/>
            </p14:nvContentPartPr>
            <p14:xfrm>
              <a:off x="4889786" y="513633"/>
              <a:ext cx="321840" cy="568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88B78A-A6E3-427C-9FFF-3F93275738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81146" y="504633"/>
                <a:ext cx="33948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993457C-635F-433D-9205-1F71CD770D75}"/>
                  </a:ext>
                </a:extLst>
              </p14:cNvPr>
              <p14:cNvContentPartPr/>
              <p14:nvPr/>
            </p14:nvContentPartPr>
            <p14:xfrm>
              <a:off x="4941266" y="826833"/>
              <a:ext cx="397080" cy="37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993457C-635F-433D-9205-1F71CD770D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32266" y="817833"/>
                <a:ext cx="414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87E75B-43A5-41F1-9913-101C7F8BA3CC}"/>
                  </a:ext>
                </a:extLst>
              </p14:cNvPr>
              <p14:cNvContentPartPr/>
              <p14:nvPr/>
            </p14:nvContentPartPr>
            <p14:xfrm>
              <a:off x="5419346" y="513993"/>
              <a:ext cx="284400" cy="559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87E75B-43A5-41F1-9913-101C7F8BA3C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0706" y="504993"/>
                <a:ext cx="3020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061E3E-15DC-4393-B377-A2929328A929}"/>
                  </a:ext>
                </a:extLst>
              </p14:cNvPr>
              <p14:cNvContentPartPr/>
              <p14:nvPr/>
            </p14:nvContentPartPr>
            <p14:xfrm>
              <a:off x="5371106" y="811353"/>
              <a:ext cx="369720" cy="43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061E3E-15DC-4393-B377-A2929328A9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2466" y="802713"/>
                <a:ext cx="3873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C51E810-F159-4FB9-ACCB-3BC9138E24ED}"/>
                  </a:ext>
                </a:extLst>
              </p14:cNvPr>
              <p14:cNvContentPartPr/>
              <p14:nvPr/>
            </p14:nvContentPartPr>
            <p14:xfrm>
              <a:off x="5862506" y="744753"/>
              <a:ext cx="213120" cy="27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C51E810-F159-4FB9-ACCB-3BC9138E24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53506" y="735753"/>
                <a:ext cx="230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F6FCBB-B733-4C90-92AC-44C34C3E16BD}"/>
                  </a:ext>
                </a:extLst>
              </p14:cNvPr>
              <p14:cNvContentPartPr/>
              <p14:nvPr/>
            </p14:nvContentPartPr>
            <p14:xfrm>
              <a:off x="5910026" y="939873"/>
              <a:ext cx="247320" cy="51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F6FCBB-B733-4C90-92AC-44C34C3E16B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01026" y="930873"/>
                <a:ext cx="264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6EA12A6-A474-496D-83A4-295328A44583}"/>
                  </a:ext>
                </a:extLst>
              </p14:cNvPr>
              <p14:cNvContentPartPr/>
              <p14:nvPr/>
            </p14:nvContentPartPr>
            <p14:xfrm>
              <a:off x="6338066" y="569073"/>
              <a:ext cx="533160" cy="608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6EA12A6-A474-496D-83A4-295328A4458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9066" y="560073"/>
                <a:ext cx="5508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AB374D-309B-4B91-AF36-A8958FAACCB2}"/>
                  </a:ext>
                </a:extLst>
              </p14:cNvPr>
              <p14:cNvContentPartPr/>
              <p14:nvPr/>
            </p14:nvContentPartPr>
            <p14:xfrm>
              <a:off x="7471706" y="296193"/>
              <a:ext cx="559440" cy="982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AB374D-309B-4B91-AF36-A8958FAACCB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62706" y="287553"/>
                <a:ext cx="577080" cy="10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C137D34-AACE-4578-8234-8D113C4F1369}"/>
              </a:ext>
            </a:extLst>
          </p:cNvPr>
          <p:cNvGrpSpPr/>
          <p:nvPr/>
        </p:nvGrpSpPr>
        <p:grpSpPr>
          <a:xfrm>
            <a:off x="208346" y="1533513"/>
            <a:ext cx="11981520" cy="3947040"/>
            <a:chOff x="208346" y="1533513"/>
            <a:chExt cx="11981520" cy="39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7947B0-B07C-45AF-ABDE-3E31A6A57F03}"/>
                    </a:ext>
                  </a:extLst>
                </p14:cNvPr>
                <p14:cNvContentPartPr/>
                <p14:nvPr/>
              </p14:nvContentPartPr>
              <p14:xfrm>
                <a:off x="11018066" y="2100153"/>
                <a:ext cx="501480" cy="109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7947B0-B07C-45AF-ABDE-3E31A6A57F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09426" y="2091513"/>
                  <a:ext cx="519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F8A4CB-E238-4207-985C-BFDD3D63504B}"/>
                    </a:ext>
                  </a:extLst>
                </p14:cNvPr>
                <p14:cNvContentPartPr/>
                <p14:nvPr/>
              </p14:nvContentPartPr>
              <p14:xfrm>
                <a:off x="11051906" y="2335953"/>
                <a:ext cx="411480" cy="103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F8A4CB-E238-4207-985C-BFDD3D6350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42906" y="2327313"/>
                  <a:ext cx="429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4D043F-86D2-4CFA-9440-FC9D8008106D}"/>
                    </a:ext>
                  </a:extLst>
                </p14:cNvPr>
                <p14:cNvContentPartPr/>
                <p14:nvPr/>
              </p14:nvContentPartPr>
              <p14:xfrm>
                <a:off x="11236226" y="1533513"/>
                <a:ext cx="228240" cy="389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4D043F-86D2-4CFA-9440-FC9D800810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27586" y="1524873"/>
                  <a:ext cx="2458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C2DFA2-0D78-4711-A9A4-43475C91658B}"/>
                    </a:ext>
                  </a:extLst>
                </p14:cNvPr>
                <p14:cNvContentPartPr/>
                <p14:nvPr/>
              </p14:nvContentPartPr>
              <p14:xfrm>
                <a:off x="11305346" y="2014113"/>
                <a:ext cx="36000" cy="74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C2DFA2-0D78-4711-A9A4-43475C9165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96346" y="2005473"/>
                  <a:ext cx="53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40EFF1-AB12-48F1-A872-2507A94D6E8F}"/>
                    </a:ext>
                  </a:extLst>
                </p14:cNvPr>
                <p14:cNvContentPartPr/>
                <p14:nvPr/>
              </p14:nvContentPartPr>
              <p14:xfrm>
                <a:off x="11741666" y="1795953"/>
                <a:ext cx="448200" cy="591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40EFF1-AB12-48F1-A872-2507A94D6E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732666" y="1787313"/>
                  <a:ext cx="46584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3D3062-09AE-4C29-8EF5-3DCC497CC57F}"/>
                    </a:ext>
                  </a:extLst>
                </p14:cNvPr>
                <p14:cNvContentPartPr/>
                <p14:nvPr/>
              </p14:nvContentPartPr>
              <p14:xfrm>
                <a:off x="383666" y="1843473"/>
                <a:ext cx="328680" cy="1045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3D3062-09AE-4C29-8EF5-3DCC497CC5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4666" y="1834833"/>
                  <a:ext cx="34632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912110-4A22-4204-AB37-0C17200DB794}"/>
                    </a:ext>
                  </a:extLst>
                </p14:cNvPr>
                <p14:cNvContentPartPr/>
                <p14:nvPr/>
              </p14:nvContentPartPr>
              <p14:xfrm>
                <a:off x="818546" y="1830513"/>
                <a:ext cx="385920" cy="992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912110-4A22-4204-AB37-0C17200DB7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9906" y="1821873"/>
                  <a:ext cx="403560" cy="10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DA75E7-AEA9-4A5C-B779-AE0A04DDAC50}"/>
                    </a:ext>
                  </a:extLst>
                </p14:cNvPr>
                <p14:cNvContentPartPr/>
                <p14:nvPr/>
              </p14:nvContentPartPr>
              <p14:xfrm>
                <a:off x="898106" y="2300313"/>
                <a:ext cx="360720" cy="1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DA75E7-AEA9-4A5C-B779-AE0A04DDAC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9106" y="2291313"/>
                  <a:ext cx="378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E3BA6C-DB08-44B6-AE8B-15BB23513C0C}"/>
                    </a:ext>
                  </a:extLst>
                </p14:cNvPr>
                <p14:cNvContentPartPr/>
                <p14:nvPr/>
              </p14:nvContentPartPr>
              <p14:xfrm>
                <a:off x="1435226" y="2364753"/>
                <a:ext cx="133560" cy="420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E3BA6C-DB08-44B6-AE8B-15BB23513C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26586" y="2355753"/>
                  <a:ext cx="1512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3BCF02-1F7F-4133-B546-22CFE160C8C5}"/>
                    </a:ext>
                  </a:extLst>
                </p14:cNvPr>
                <p14:cNvContentPartPr/>
                <p14:nvPr/>
              </p14:nvContentPartPr>
              <p14:xfrm>
                <a:off x="1936706" y="1765353"/>
                <a:ext cx="285480" cy="72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3BCF02-1F7F-4133-B546-22CFE160C8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7706" y="1756353"/>
                  <a:ext cx="30312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2416DC4-4B0E-4970-90F2-B5A17FB0F15F}"/>
                    </a:ext>
                  </a:extLst>
                </p14:cNvPr>
                <p14:cNvContentPartPr/>
                <p14:nvPr/>
              </p14:nvContentPartPr>
              <p14:xfrm>
                <a:off x="2277266" y="1858593"/>
                <a:ext cx="326160" cy="705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2416DC4-4B0E-4970-90F2-B5A17FB0F1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68626" y="1849953"/>
                  <a:ext cx="34380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6C5581-E2DC-47F4-97DD-47CAFEFF982E}"/>
                    </a:ext>
                  </a:extLst>
                </p14:cNvPr>
                <p14:cNvContentPartPr/>
                <p14:nvPr/>
              </p14:nvContentPartPr>
              <p14:xfrm>
                <a:off x="2703866" y="2324073"/>
                <a:ext cx="63000" cy="245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6C5581-E2DC-47F4-97DD-47CAFEFF98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94866" y="2315073"/>
                  <a:ext cx="80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63A3B1-01A3-4009-98A8-AF329E8C8649}"/>
                    </a:ext>
                  </a:extLst>
                </p14:cNvPr>
                <p14:cNvContentPartPr/>
                <p14:nvPr/>
              </p14:nvContentPartPr>
              <p14:xfrm>
                <a:off x="2927066" y="1844913"/>
                <a:ext cx="217080" cy="533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63A3B1-01A3-4009-98A8-AF329E8C86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8066" y="1836273"/>
                  <a:ext cx="2347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B74C1A-6C51-44BC-83E5-94766ADF80FD}"/>
                    </a:ext>
                  </a:extLst>
                </p14:cNvPr>
                <p14:cNvContentPartPr/>
                <p14:nvPr/>
              </p14:nvContentPartPr>
              <p14:xfrm>
                <a:off x="3213626" y="1757073"/>
                <a:ext cx="254520" cy="730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B74C1A-6C51-44BC-83E5-94766ADF80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04626" y="1748433"/>
                  <a:ext cx="27216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13DBBF-06DD-4F31-9CD8-2A3B88BF43BE}"/>
                    </a:ext>
                  </a:extLst>
                </p14:cNvPr>
                <p14:cNvContentPartPr/>
                <p14:nvPr/>
              </p14:nvContentPartPr>
              <p14:xfrm>
                <a:off x="3474626" y="1602633"/>
                <a:ext cx="264600" cy="1002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13DBBF-06DD-4F31-9CD8-2A3B88BF43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65626" y="1593993"/>
                  <a:ext cx="282240" cy="10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B2AAE7-7D46-4F57-9E57-4B70AB79B067}"/>
                    </a:ext>
                  </a:extLst>
                </p14:cNvPr>
                <p14:cNvContentPartPr/>
                <p14:nvPr/>
              </p14:nvContentPartPr>
              <p14:xfrm>
                <a:off x="3889346" y="2038593"/>
                <a:ext cx="281880" cy="42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B2AAE7-7D46-4F57-9E57-4B70AB79B0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80346" y="2029593"/>
                  <a:ext cx="29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9BED7B-FC94-49EC-93E2-07925FA82689}"/>
                    </a:ext>
                  </a:extLst>
                </p14:cNvPr>
                <p14:cNvContentPartPr/>
                <p14:nvPr/>
              </p14:nvContentPartPr>
              <p14:xfrm>
                <a:off x="3965306" y="1907193"/>
                <a:ext cx="180720" cy="436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9BED7B-FC94-49EC-93E2-07925FA826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6306" y="1898553"/>
                  <a:ext cx="1983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A537E6-5E1C-4586-8ACD-722C6C9A737B}"/>
                    </a:ext>
                  </a:extLst>
                </p14:cNvPr>
                <p14:cNvContentPartPr/>
                <p14:nvPr/>
              </p14:nvContentPartPr>
              <p14:xfrm>
                <a:off x="4020746" y="2049033"/>
                <a:ext cx="286920" cy="60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A537E6-5E1C-4586-8ACD-722C6C9A73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12106" y="2040033"/>
                  <a:ext cx="304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7A7CB7-ABEA-49C3-B8DE-D03D90879A8C}"/>
                    </a:ext>
                  </a:extLst>
                </p14:cNvPr>
                <p14:cNvContentPartPr/>
                <p14:nvPr/>
              </p14:nvContentPartPr>
              <p14:xfrm>
                <a:off x="4434386" y="1593633"/>
                <a:ext cx="452520" cy="899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7A7CB7-ABEA-49C3-B8DE-D03D90879A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25386" y="1584633"/>
                  <a:ext cx="470160" cy="9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605D23-8F50-40A1-BC52-40A2D8BEDA03}"/>
                    </a:ext>
                  </a:extLst>
                </p14:cNvPr>
                <p14:cNvContentPartPr/>
                <p14:nvPr/>
              </p14:nvContentPartPr>
              <p14:xfrm>
                <a:off x="4785386" y="1647273"/>
                <a:ext cx="296640" cy="65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605D23-8F50-40A1-BC52-40A2D8BEDA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76386" y="1638273"/>
                  <a:ext cx="31428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DBD09A-85C9-4DF4-B936-46A8E4895A30}"/>
                    </a:ext>
                  </a:extLst>
                </p14:cNvPr>
                <p14:cNvContentPartPr/>
                <p14:nvPr/>
              </p14:nvContentPartPr>
              <p14:xfrm>
                <a:off x="5051786" y="2248473"/>
                <a:ext cx="78480" cy="191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DBD09A-85C9-4DF4-B936-46A8E4895A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43146" y="2239473"/>
                  <a:ext cx="96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A64840-4FFE-4B03-AAF3-F2D0BEA96290}"/>
                    </a:ext>
                  </a:extLst>
                </p14:cNvPr>
                <p14:cNvContentPartPr/>
                <p14:nvPr/>
              </p14:nvContentPartPr>
              <p14:xfrm>
                <a:off x="5327546" y="1646913"/>
                <a:ext cx="344160" cy="715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A64840-4FFE-4B03-AAF3-F2D0BEA962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8906" y="1638273"/>
                  <a:ext cx="36180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A167CC2-48D3-42F7-AA07-49CBD4186292}"/>
                    </a:ext>
                  </a:extLst>
                </p14:cNvPr>
                <p14:cNvContentPartPr/>
                <p14:nvPr/>
              </p14:nvContentPartPr>
              <p14:xfrm>
                <a:off x="5637506" y="1839153"/>
                <a:ext cx="180720" cy="334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A167CC2-48D3-42F7-AA07-49CBD41862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28866" y="1830513"/>
                  <a:ext cx="1983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251CFB-C9E1-4382-86F8-FE721C69799F}"/>
                    </a:ext>
                  </a:extLst>
                </p14:cNvPr>
                <p14:cNvContentPartPr/>
                <p14:nvPr/>
              </p14:nvContentPartPr>
              <p14:xfrm>
                <a:off x="5881226" y="2083593"/>
                <a:ext cx="107640" cy="271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251CFB-C9E1-4382-86F8-FE721C6979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72586" y="2074953"/>
                  <a:ext cx="125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65EA52-C269-44FA-AC07-2FD5526854CB}"/>
                    </a:ext>
                  </a:extLst>
                </p14:cNvPr>
                <p14:cNvContentPartPr/>
                <p14:nvPr/>
              </p14:nvContentPartPr>
              <p14:xfrm>
                <a:off x="6012266" y="1835553"/>
                <a:ext cx="295200" cy="616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65EA52-C269-44FA-AC07-2FD5526854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03626" y="1826913"/>
                  <a:ext cx="31284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F05AE1-7CB7-463F-88CE-0976DAA6CFA5}"/>
                    </a:ext>
                  </a:extLst>
                </p14:cNvPr>
                <p14:cNvContentPartPr/>
                <p14:nvPr/>
              </p14:nvContentPartPr>
              <p14:xfrm>
                <a:off x="6126386" y="2055153"/>
                <a:ext cx="207720" cy="51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F05AE1-7CB7-463F-88CE-0976DAA6CF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17746" y="2046153"/>
                  <a:ext cx="225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161F8D-CE43-4C19-B56E-1FF66EC06D96}"/>
                    </a:ext>
                  </a:extLst>
                </p14:cNvPr>
                <p14:cNvContentPartPr/>
                <p14:nvPr/>
              </p14:nvContentPartPr>
              <p14:xfrm>
                <a:off x="6373706" y="1831953"/>
                <a:ext cx="212760" cy="478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161F8D-CE43-4C19-B56E-1FF66EC06D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5066" y="1823313"/>
                  <a:ext cx="230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E64E1F-46D4-4B82-81EA-42008F64BE3D}"/>
                    </a:ext>
                  </a:extLst>
                </p14:cNvPr>
                <p14:cNvContentPartPr/>
                <p14:nvPr/>
              </p14:nvContentPartPr>
              <p14:xfrm>
                <a:off x="6578906" y="1637913"/>
                <a:ext cx="253800" cy="704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E64E1F-46D4-4B82-81EA-42008F64BE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9906" y="1629273"/>
                  <a:ext cx="27144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36203C-03BA-4F0E-B7B8-988B418760FE}"/>
                    </a:ext>
                  </a:extLst>
                </p14:cNvPr>
                <p14:cNvContentPartPr/>
                <p14:nvPr/>
              </p14:nvContentPartPr>
              <p14:xfrm>
                <a:off x="6853946" y="1982793"/>
                <a:ext cx="430560" cy="61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36203C-03BA-4F0E-B7B8-988B418760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44946" y="1974153"/>
                  <a:ext cx="448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ED8A80-4B6F-4647-B808-23B232CD0FEB}"/>
                    </a:ext>
                  </a:extLst>
                </p14:cNvPr>
                <p14:cNvContentPartPr/>
                <p14:nvPr/>
              </p14:nvContentPartPr>
              <p14:xfrm>
                <a:off x="7047626" y="1834113"/>
                <a:ext cx="31320" cy="423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ED8A80-4B6F-4647-B808-23B232CD0F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38986" y="1825113"/>
                  <a:ext cx="48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5B0E40-567D-4B48-90F8-F79CA69800FD}"/>
                    </a:ext>
                  </a:extLst>
                </p14:cNvPr>
                <p14:cNvContentPartPr/>
                <p14:nvPr/>
              </p14:nvContentPartPr>
              <p14:xfrm>
                <a:off x="7550906" y="1568073"/>
                <a:ext cx="318960" cy="796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5B0E40-567D-4B48-90F8-F79CA69800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41906" y="1559073"/>
                  <a:ext cx="33660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674B57-E381-4429-B8E1-D4149466B66C}"/>
                    </a:ext>
                  </a:extLst>
                </p14:cNvPr>
                <p14:cNvContentPartPr/>
                <p14:nvPr/>
              </p14:nvContentPartPr>
              <p14:xfrm>
                <a:off x="7944026" y="1758873"/>
                <a:ext cx="279720" cy="402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674B57-E381-4429-B8E1-D4149466B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35026" y="1749873"/>
                  <a:ext cx="297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F1582D-3F58-4300-B670-8B53B40E1D86}"/>
                    </a:ext>
                  </a:extLst>
                </p14:cNvPr>
                <p14:cNvContentPartPr/>
                <p14:nvPr/>
              </p14:nvContentPartPr>
              <p14:xfrm>
                <a:off x="8430026" y="2058393"/>
                <a:ext cx="92880" cy="299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F1582D-3F58-4300-B670-8B53B40E1D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21026" y="2049393"/>
                  <a:ext cx="110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D9F38F-363B-4B67-8EB4-C0D015444A62}"/>
                    </a:ext>
                  </a:extLst>
                </p14:cNvPr>
                <p14:cNvContentPartPr/>
                <p14:nvPr/>
              </p14:nvContentPartPr>
              <p14:xfrm>
                <a:off x="8688866" y="1748793"/>
                <a:ext cx="291240" cy="614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D9F38F-363B-4B67-8EB4-C0D015444A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80226" y="1739793"/>
                  <a:ext cx="3088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A77A0B-CECD-44E3-80F6-4D0FF8D19EED}"/>
                    </a:ext>
                  </a:extLst>
                </p14:cNvPr>
                <p14:cNvContentPartPr/>
                <p14:nvPr/>
              </p14:nvContentPartPr>
              <p14:xfrm>
                <a:off x="9040226" y="1730793"/>
                <a:ext cx="296280" cy="591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A77A0B-CECD-44E3-80F6-4D0FF8D19E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31586" y="1722153"/>
                  <a:ext cx="3139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10C8829-173A-46BA-8940-DF94FCFE7251}"/>
                    </a:ext>
                  </a:extLst>
                </p14:cNvPr>
                <p14:cNvContentPartPr/>
                <p14:nvPr/>
              </p14:nvContentPartPr>
              <p14:xfrm>
                <a:off x="9086306" y="2090433"/>
                <a:ext cx="345960" cy="24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10C8829-173A-46BA-8940-DF94FCFE72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77306" y="2081433"/>
                  <a:ext cx="363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691600-EB15-40C7-BA40-363934F53DD8}"/>
                    </a:ext>
                  </a:extLst>
                </p14:cNvPr>
                <p14:cNvContentPartPr/>
                <p14:nvPr/>
              </p14:nvContentPartPr>
              <p14:xfrm>
                <a:off x="9538106" y="2105553"/>
                <a:ext cx="63720" cy="331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691600-EB15-40C7-BA40-363934F53D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29466" y="2096913"/>
                  <a:ext cx="81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A699F8-9233-410D-BF67-014BFE4CE61C}"/>
                    </a:ext>
                  </a:extLst>
                </p14:cNvPr>
                <p14:cNvContentPartPr/>
                <p14:nvPr/>
              </p14:nvContentPartPr>
              <p14:xfrm>
                <a:off x="9784346" y="1736553"/>
                <a:ext cx="308520" cy="535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A699F8-9233-410D-BF67-014BFE4CE61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5346" y="1727913"/>
                  <a:ext cx="3261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E911E35-C816-4794-8F45-DB92967379D6}"/>
                    </a:ext>
                  </a:extLst>
                </p14:cNvPr>
                <p14:cNvContentPartPr/>
                <p14:nvPr/>
              </p14:nvContentPartPr>
              <p14:xfrm>
                <a:off x="10069106" y="1694073"/>
                <a:ext cx="201240" cy="618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E911E35-C816-4794-8F45-DB92967379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60466" y="1685433"/>
                  <a:ext cx="2188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4B4A41-7B00-4AFC-A520-6E87F2147B7D}"/>
                    </a:ext>
                  </a:extLst>
                </p14:cNvPr>
                <p14:cNvContentPartPr/>
                <p14:nvPr/>
              </p14:nvContentPartPr>
              <p14:xfrm>
                <a:off x="10249466" y="1682913"/>
                <a:ext cx="438480" cy="773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4B4A41-7B00-4AFC-A520-6E87F2147B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40826" y="1673913"/>
                  <a:ext cx="45612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DBCF7E-0A3C-460C-A50F-036776CD6145}"/>
                    </a:ext>
                  </a:extLst>
                </p14:cNvPr>
                <p14:cNvContentPartPr/>
                <p14:nvPr/>
              </p14:nvContentPartPr>
              <p14:xfrm>
                <a:off x="5068346" y="3260073"/>
                <a:ext cx="268200" cy="483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DBCF7E-0A3C-460C-A50F-036776CD61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59346" y="3251433"/>
                  <a:ext cx="285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F2FC3D-874A-4D2E-87CB-461B1A8F1246}"/>
                    </a:ext>
                  </a:extLst>
                </p14:cNvPr>
                <p14:cNvContentPartPr/>
                <p14:nvPr/>
              </p14:nvContentPartPr>
              <p14:xfrm>
                <a:off x="5345546" y="3225513"/>
                <a:ext cx="341640" cy="512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F2FC3D-874A-4D2E-87CB-461B1A8F12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36906" y="3216873"/>
                  <a:ext cx="3592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48CC76-767C-4FA7-BFEB-CBF73AAF0626}"/>
                    </a:ext>
                  </a:extLst>
                </p14:cNvPr>
                <p14:cNvContentPartPr/>
                <p14:nvPr/>
              </p14:nvContentPartPr>
              <p14:xfrm>
                <a:off x="5387306" y="3453033"/>
                <a:ext cx="303840" cy="84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48CC76-767C-4FA7-BFEB-CBF73AAF062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8666" y="3444033"/>
                  <a:ext cx="321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886B0F-F862-4D8B-A6A1-0D4C125EA488}"/>
                    </a:ext>
                  </a:extLst>
                </p14:cNvPr>
                <p14:cNvContentPartPr/>
                <p14:nvPr/>
              </p14:nvContentPartPr>
              <p14:xfrm>
                <a:off x="5800226" y="3481113"/>
                <a:ext cx="226800" cy="38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886B0F-F862-4D8B-A6A1-0D4C125EA4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91226" y="3472113"/>
                  <a:ext cx="244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A21860-3C2C-4EE9-9798-D947652B5682}"/>
                    </a:ext>
                  </a:extLst>
                </p14:cNvPr>
                <p14:cNvContentPartPr/>
                <p14:nvPr/>
              </p14:nvContentPartPr>
              <p14:xfrm>
                <a:off x="6081386" y="3132633"/>
                <a:ext cx="344520" cy="538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A21860-3C2C-4EE9-9798-D947652B56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72386" y="3123633"/>
                  <a:ext cx="3621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6F0940-EC2F-4861-9898-8B6179DF73FB}"/>
                    </a:ext>
                  </a:extLst>
                </p14:cNvPr>
                <p14:cNvContentPartPr/>
                <p14:nvPr/>
              </p14:nvContentPartPr>
              <p14:xfrm>
                <a:off x="6173906" y="3406593"/>
                <a:ext cx="209880" cy="3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6F0940-EC2F-4861-9898-8B6179DF73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64906" y="3397953"/>
                  <a:ext cx="227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5C489B-A3C6-4BB0-A23E-58B2502A593A}"/>
                    </a:ext>
                  </a:extLst>
                </p14:cNvPr>
                <p14:cNvContentPartPr/>
                <p14:nvPr/>
              </p14:nvContentPartPr>
              <p14:xfrm>
                <a:off x="6562706" y="3185913"/>
                <a:ext cx="192240" cy="386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5C489B-A3C6-4BB0-A23E-58B2502A59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54066" y="3176913"/>
                  <a:ext cx="209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6E0BAA-B5B4-4991-9C2A-924EFF97BFFD}"/>
                    </a:ext>
                  </a:extLst>
                </p14:cNvPr>
                <p14:cNvContentPartPr/>
                <p14:nvPr/>
              </p14:nvContentPartPr>
              <p14:xfrm>
                <a:off x="6741626" y="3015993"/>
                <a:ext cx="400320" cy="692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6E0BAA-B5B4-4991-9C2A-924EFF97BF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2986" y="3007353"/>
                  <a:ext cx="41796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82D104-6017-4670-8865-4425809814AF}"/>
                    </a:ext>
                  </a:extLst>
                </p14:cNvPr>
                <p14:cNvContentPartPr/>
                <p14:nvPr/>
              </p14:nvContentPartPr>
              <p14:xfrm>
                <a:off x="7377746" y="3393273"/>
                <a:ext cx="247680" cy="18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82D104-6017-4670-8865-4425809814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9106" y="3384273"/>
                  <a:ext cx="265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CA430F-5B74-45E5-892D-B451A079B4AC}"/>
                    </a:ext>
                  </a:extLst>
                </p14:cNvPr>
                <p14:cNvContentPartPr/>
                <p14:nvPr/>
              </p14:nvContentPartPr>
              <p14:xfrm>
                <a:off x="7440026" y="3243513"/>
                <a:ext cx="95760" cy="394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CA430F-5B74-45E5-892D-B451A079B4A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31386" y="3234873"/>
                  <a:ext cx="1134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AC1D009-513A-4B70-B76E-CAEDC9713D8C}"/>
                    </a:ext>
                  </a:extLst>
                </p14:cNvPr>
                <p14:cNvContentPartPr/>
                <p14:nvPr/>
              </p14:nvContentPartPr>
              <p14:xfrm>
                <a:off x="7824146" y="2965593"/>
                <a:ext cx="323280" cy="810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AC1D009-513A-4B70-B76E-CAEDC9713D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15146" y="2956953"/>
                  <a:ext cx="34092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66B58A1-6858-459F-A953-B61C4F6EDD38}"/>
                    </a:ext>
                  </a:extLst>
                </p14:cNvPr>
                <p14:cNvContentPartPr/>
                <p14:nvPr/>
              </p14:nvContentPartPr>
              <p14:xfrm>
                <a:off x="8292506" y="3163233"/>
                <a:ext cx="305640" cy="525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66B58A1-6858-459F-A953-B61C4F6EDD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3506" y="3154233"/>
                  <a:ext cx="32328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5A4208-ED77-4C3C-B27C-5FA1D1C6499B}"/>
                    </a:ext>
                  </a:extLst>
                </p14:cNvPr>
                <p14:cNvContentPartPr/>
                <p14:nvPr/>
              </p14:nvContentPartPr>
              <p14:xfrm>
                <a:off x="8731706" y="3580113"/>
                <a:ext cx="79560" cy="275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5A4208-ED77-4C3C-B27C-5FA1D1C649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23066" y="3571473"/>
                  <a:ext cx="97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07471C-D198-4693-8A9D-018533486AF8}"/>
                    </a:ext>
                  </a:extLst>
                </p14:cNvPr>
                <p14:cNvContentPartPr/>
                <p14:nvPr/>
              </p14:nvContentPartPr>
              <p14:xfrm>
                <a:off x="9057866" y="2994393"/>
                <a:ext cx="342720" cy="649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07471C-D198-4693-8A9D-018533486A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49226" y="2985393"/>
                  <a:ext cx="3603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4699957-6543-4BDA-959B-88F4090AD583}"/>
                    </a:ext>
                  </a:extLst>
                </p14:cNvPr>
                <p14:cNvContentPartPr/>
                <p14:nvPr/>
              </p14:nvContentPartPr>
              <p14:xfrm>
                <a:off x="9128426" y="3350433"/>
                <a:ext cx="206280" cy="21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4699957-6543-4BDA-959B-88F4090AD5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19786" y="3341793"/>
                  <a:ext cx="22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6F97A4A-4C88-42C2-AA60-C9235B38ACF3}"/>
                    </a:ext>
                  </a:extLst>
                </p14:cNvPr>
                <p14:cNvContentPartPr/>
                <p14:nvPr/>
              </p14:nvContentPartPr>
              <p14:xfrm>
                <a:off x="9515786" y="3076473"/>
                <a:ext cx="259200" cy="437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6F97A4A-4C88-42C2-AA60-C9235B38AC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07146" y="3067473"/>
                  <a:ext cx="276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2F110E-FC92-4F57-A6D0-FB4244009B71}"/>
                    </a:ext>
                  </a:extLst>
                </p14:cNvPr>
                <p14:cNvContentPartPr/>
                <p14:nvPr/>
              </p14:nvContentPartPr>
              <p14:xfrm>
                <a:off x="9789746" y="3257913"/>
                <a:ext cx="191520" cy="33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2F110E-FC92-4F57-A6D0-FB4244009B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81106" y="3249273"/>
                  <a:ext cx="20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044BF8-AC9D-4C9B-A4B2-30D4BD975F3D}"/>
                    </a:ext>
                  </a:extLst>
                </p14:cNvPr>
                <p14:cNvContentPartPr/>
                <p14:nvPr/>
              </p14:nvContentPartPr>
              <p14:xfrm>
                <a:off x="10078466" y="3092313"/>
                <a:ext cx="215640" cy="393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044BF8-AC9D-4C9B-A4B2-30D4BD975F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69466" y="3083673"/>
                  <a:ext cx="233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41E305-82C3-4944-9041-20AC5B2731A4}"/>
                    </a:ext>
                  </a:extLst>
                </p14:cNvPr>
                <p14:cNvContentPartPr/>
                <p14:nvPr/>
              </p14:nvContentPartPr>
              <p14:xfrm>
                <a:off x="10354226" y="3026793"/>
                <a:ext cx="244440" cy="489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41E305-82C3-4944-9041-20AC5B2731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45226" y="3017793"/>
                  <a:ext cx="2620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0E8130-1073-4F7D-8E71-A42D161659BD}"/>
                    </a:ext>
                  </a:extLst>
                </p14:cNvPr>
                <p14:cNvContentPartPr/>
                <p14:nvPr/>
              </p14:nvContentPartPr>
              <p14:xfrm>
                <a:off x="10381226" y="3252513"/>
                <a:ext cx="211320" cy="27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0E8130-1073-4F7D-8E71-A42D161659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72226" y="3243513"/>
                  <a:ext cx="22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1664369-A938-431D-96D8-C1CE7705A1D8}"/>
                    </a:ext>
                  </a:extLst>
                </p14:cNvPr>
                <p14:cNvContentPartPr/>
                <p14:nvPr/>
              </p14:nvContentPartPr>
              <p14:xfrm>
                <a:off x="10641866" y="2985753"/>
                <a:ext cx="211320" cy="635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1664369-A938-431D-96D8-C1CE7705A1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32866" y="2977113"/>
                  <a:ext cx="22896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2E83F3-D922-4CC1-8ADE-4BD891AC1B9A}"/>
                    </a:ext>
                  </a:extLst>
                </p14:cNvPr>
                <p14:cNvContentPartPr/>
                <p14:nvPr/>
              </p14:nvContentPartPr>
              <p14:xfrm>
                <a:off x="11173586" y="3574713"/>
                <a:ext cx="249480" cy="57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2E83F3-D922-4CC1-8ADE-4BD891AC1B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64586" y="3566073"/>
                  <a:ext cx="267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BCB49D-D13E-4E89-8B3F-40AEF9E9AF9B}"/>
                    </a:ext>
                  </a:extLst>
                </p14:cNvPr>
                <p14:cNvContentPartPr/>
                <p14:nvPr/>
              </p14:nvContentPartPr>
              <p14:xfrm>
                <a:off x="11203826" y="3315873"/>
                <a:ext cx="283680" cy="31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BCB49D-D13E-4E89-8B3F-40AEF9E9AF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95186" y="3306873"/>
                  <a:ext cx="301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C93316E-C0F0-43E8-A2E7-4B79D8FFD8C4}"/>
                    </a:ext>
                  </a:extLst>
                </p14:cNvPr>
                <p14:cNvContentPartPr/>
                <p14:nvPr/>
              </p14:nvContentPartPr>
              <p14:xfrm>
                <a:off x="11170706" y="2805753"/>
                <a:ext cx="205200" cy="309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C93316E-C0F0-43E8-A2E7-4B79D8FFD8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62066" y="2796753"/>
                  <a:ext cx="222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31D0EC-F406-4767-BD2F-2D40E9CAA434}"/>
                    </a:ext>
                  </a:extLst>
                </p14:cNvPr>
                <p14:cNvContentPartPr/>
                <p14:nvPr/>
              </p14:nvContentPartPr>
              <p14:xfrm>
                <a:off x="11344946" y="3259713"/>
                <a:ext cx="25560" cy="33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31D0EC-F406-4767-BD2F-2D40E9CAA4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35946" y="3250713"/>
                  <a:ext cx="43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9A026B3-7640-448B-A05E-3F664155D010}"/>
                    </a:ext>
                  </a:extLst>
                </p14:cNvPr>
                <p14:cNvContentPartPr/>
                <p14:nvPr/>
              </p14:nvContentPartPr>
              <p14:xfrm>
                <a:off x="11790626" y="3027153"/>
                <a:ext cx="267120" cy="498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9A026B3-7640-448B-A05E-3F664155D0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781986" y="3018153"/>
                  <a:ext cx="2847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5F3029-6BDD-4D58-8217-6C5C9DE3CC65}"/>
                    </a:ext>
                  </a:extLst>
                </p14:cNvPr>
                <p14:cNvContentPartPr/>
                <p14:nvPr/>
              </p14:nvContentPartPr>
              <p14:xfrm>
                <a:off x="208346" y="3247113"/>
                <a:ext cx="340920" cy="1014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5F3029-6BDD-4D58-8217-6C5C9DE3CC6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9346" y="3238113"/>
                  <a:ext cx="35856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5EBA43-2276-4A5C-9532-9BB1ACEBECBA}"/>
                    </a:ext>
                  </a:extLst>
                </p14:cNvPr>
                <p14:cNvContentPartPr/>
                <p14:nvPr/>
              </p14:nvContentPartPr>
              <p14:xfrm>
                <a:off x="552506" y="3534393"/>
                <a:ext cx="338760" cy="729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5EBA43-2276-4A5C-9532-9BB1ACEBEC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3866" y="3525753"/>
                  <a:ext cx="35640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7FC021-7D7D-4620-8031-75DE98A83417}"/>
                    </a:ext>
                  </a:extLst>
                </p14:cNvPr>
                <p14:cNvContentPartPr/>
                <p14:nvPr/>
              </p14:nvContentPartPr>
              <p14:xfrm>
                <a:off x="641786" y="3973233"/>
                <a:ext cx="252360" cy="38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7FC021-7D7D-4620-8031-75DE98A834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3146" y="3964233"/>
                  <a:ext cx="270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FB2700-4C93-4DA9-BCB5-3D6369B7D707}"/>
                    </a:ext>
                  </a:extLst>
                </p14:cNvPr>
                <p14:cNvContentPartPr/>
                <p14:nvPr/>
              </p14:nvContentPartPr>
              <p14:xfrm>
                <a:off x="1075586" y="4002393"/>
                <a:ext cx="80280" cy="218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FB2700-4C93-4DA9-BCB5-3D6369B7D7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6586" y="3993393"/>
                  <a:ext cx="97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F13F65-3056-481A-9CF8-ED0CB9CBFADE}"/>
                    </a:ext>
                  </a:extLst>
                </p14:cNvPr>
                <p14:cNvContentPartPr/>
                <p14:nvPr/>
              </p14:nvContentPartPr>
              <p14:xfrm>
                <a:off x="1369346" y="3527913"/>
                <a:ext cx="246240" cy="51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F13F65-3056-481A-9CF8-ED0CB9CBFA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60346" y="3519273"/>
                  <a:ext cx="2638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83C34B-D1B8-4733-8E02-72D66CC21F0E}"/>
                    </a:ext>
                  </a:extLst>
                </p14:cNvPr>
                <p14:cNvContentPartPr/>
                <p14:nvPr/>
              </p14:nvContentPartPr>
              <p14:xfrm>
                <a:off x="1766786" y="3493713"/>
                <a:ext cx="198360" cy="414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83C34B-D1B8-4733-8E02-72D66CC21F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58146" y="3484713"/>
                  <a:ext cx="216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204677-5022-4510-977F-72CF06570060}"/>
                    </a:ext>
                  </a:extLst>
                </p14:cNvPr>
                <p14:cNvContentPartPr/>
                <p14:nvPr/>
              </p14:nvContentPartPr>
              <p14:xfrm>
                <a:off x="2033906" y="3654633"/>
                <a:ext cx="195840" cy="7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204677-5022-4510-977F-72CF065700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24906" y="3645993"/>
                  <a:ext cx="213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2F7DB4D-81B9-462D-AE90-969346A6A54D}"/>
                    </a:ext>
                  </a:extLst>
                </p14:cNvPr>
                <p14:cNvContentPartPr/>
                <p14:nvPr/>
              </p14:nvContentPartPr>
              <p14:xfrm>
                <a:off x="2440346" y="3453393"/>
                <a:ext cx="226440" cy="363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2F7DB4D-81B9-462D-AE90-969346A6A5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31346" y="3444393"/>
                  <a:ext cx="244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80C75F-99A8-4200-B12A-881B400F9867}"/>
                    </a:ext>
                  </a:extLst>
                </p14:cNvPr>
                <p14:cNvContentPartPr/>
                <p14:nvPr/>
              </p14:nvContentPartPr>
              <p14:xfrm>
                <a:off x="2708546" y="3432153"/>
                <a:ext cx="226080" cy="407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80C75F-99A8-4200-B12A-881B400F98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99546" y="3423513"/>
                  <a:ext cx="2437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2102C0-6244-4D12-B820-2A150675FAD7}"/>
                    </a:ext>
                  </a:extLst>
                </p14:cNvPr>
                <p14:cNvContentPartPr/>
                <p14:nvPr/>
              </p14:nvContentPartPr>
              <p14:xfrm>
                <a:off x="2972066" y="3247113"/>
                <a:ext cx="275760" cy="65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2102C0-6244-4D12-B820-2A150675FA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63426" y="3238473"/>
                  <a:ext cx="29340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794C6BE-00EA-467A-8C0C-606DED143B57}"/>
                    </a:ext>
                  </a:extLst>
                </p14:cNvPr>
                <p14:cNvContentPartPr/>
                <p14:nvPr/>
              </p14:nvContentPartPr>
              <p14:xfrm>
                <a:off x="3446546" y="3487593"/>
                <a:ext cx="294840" cy="37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794C6BE-00EA-467A-8C0C-606DED143B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37906" y="3478953"/>
                  <a:ext cx="312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7C9F3C-39CF-41DA-927A-4631FD218237}"/>
                    </a:ext>
                  </a:extLst>
                </p14:cNvPr>
                <p14:cNvContentPartPr/>
                <p14:nvPr/>
              </p14:nvContentPartPr>
              <p14:xfrm>
                <a:off x="3664706" y="3355833"/>
                <a:ext cx="44640" cy="297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7C9F3C-39CF-41DA-927A-4631FD2182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55706" y="3346833"/>
                  <a:ext cx="62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0CA834-7827-4415-9C7F-09FC76126FAD}"/>
                    </a:ext>
                  </a:extLst>
                </p14:cNvPr>
                <p14:cNvContentPartPr/>
                <p14:nvPr/>
              </p14:nvContentPartPr>
              <p14:xfrm>
                <a:off x="3952706" y="3069993"/>
                <a:ext cx="272520" cy="740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0CA834-7827-4415-9C7F-09FC76126F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44066" y="3061353"/>
                  <a:ext cx="29016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9A420A-0B02-4AD6-8FBD-C3702FEB91EE}"/>
                    </a:ext>
                  </a:extLst>
                </p14:cNvPr>
                <p14:cNvContentPartPr/>
                <p14:nvPr/>
              </p14:nvContentPartPr>
              <p14:xfrm>
                <a:off x="4396226" y="3223713"/>
                <a:ext cx="241560" cy="551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9A420A-0B02-4AD6-8FBD-C3702FEB91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87226" y="3215073"/>
                  <a:ext cx="2592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F1F87F-FA2A-4FA1-8F5B-F0CDA4A7812F}"/>
                    </a:ext>
                  </a:extLst>
                </p14:cNvPr>
                <p14:cNvContentPartPr/>
                <p14:nvPr/>
              </p14:nvContentPartPr>
              <p14:xfrm>
                <a:off x="4686386" y="3628713"/>
                <a:ext cx="96120" cy="268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F1F87F-FA2A-4FA1-8F5B-F0CDA4A781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77746" y="3620073"/>
                  <a:ext cx="113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1942AC-347D-48E7-897E-2F83CC37D0CC}"/>
                    </a:ext>
                  </a:extLst>
                </p14:cNvPr>
                <p14:cNvContentPartPr/>
                <p14:nvPr/>
              </p14:nvContentPartPr>
              <p14:xfrm>
                <a:off x="251906" y="4656873"/>
                <a:ext cx="302040" cy="631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1942AC-347D-48E7-897E-2F83CC37D0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2906" y="4647873"/>
                  <a:ext cx="3196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0EEFD85-D315-4752-8A05-B1D6F4A04F48}"/>
                    </a:ext>
                  </a:extLst>
                </p14:cNvPr>
                <p14:cNvContentPartPr/>
                <p14:nvPr/>
              </p14:nvContentPartPr>
              <p14:xfrm>
                <a:off x="342626" y="4864593"/>
                <a:ext cx="241560" cy="63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0EEFD85-D315-4752-8A05-B1D6F4A04F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3986" y="4855953"/>
                  <a:ext cx="259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0D781CA-4101-48EF-AC64-02F7298212BC}"/>
                    </a:ext>
                  </a:extLst>
                </p14:cNvPr>
                <p14:cNvContentPartPr/>
                <p14:nvPr/>
              </p14:nvContentPartPr>
              <p14:xfrm>
                <a:off x="798746" y="4971153"/>
                <a:ext cx="1440" cy="8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0D781CA-4101-48EF-AC64-02F7298212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0106" y="4962153"/>
                  <a:ext cx="1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AFEB050-B593-49E7-AAFB-EF540FAFA6F5}"/>
                    </a:ext>
                  </a:extLst>
                </p14:cNvPr>
                <p14:cNvContentPartPr/>
                <p14:nvPr/>
              </p14:nvContentPartPr>
              <p14:xfrm>
                <a:off x="774986" y="4430073"/>
                <a:ext cx="328680" cy="671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AFEB050-B593-49E7-AAFB-EF540FAFA6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6346" y="4421073"/>
                  <a:ext cx="346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7813387-D359-4E7C-8401-D9B4C6F73151}"/>
                    </a:ext>
                  </a:extLst>
                </p14:cNvPr>
                <p14:cNvContentPartPr/>
                <p14:nvPr/>
              </p14:nvContentPartPr>
              <p14:xfrm>
                <a:off x="1234346" y="4462833"/>
                <a:ext cx="194040" cy="47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7813387-D359-4E7C-8401-D9B4C6F7315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25346" y="4453833"/>
                  <a:ext cx="2116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11AE2B-3EE3-463B-87CF-1D9C91F5FC21}"/>
                    </a:ext>
                  </a:extLst>
                </p14:cNvPr>
                <p14:cNvContentPartPr/>
                <p14:nvPr/>
              </p14:nvContentPartPr>
              <p14:xfrm>
                <a:off x="1476626" y="4748313"/>
                <a:ext cx="255960" cy="52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11AE2B-3EE3-463B-87CF-1D9C91F5FC2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67986" y="4739673"/>
                  <a:ext cx="273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0233B1-F21D-4452-8129-7A50835F7213}"/>
                    </a:ext>
                  </a:extLst>
                </p14:cNvPr>
                <p14:cNvContentPartPr/>
                <p14:nvPr/>
              </p14:nvContentPartPr>
              <p14:xfrm>
                <a:off x="1836626" y="4493433"/>
                <a:ext cx="261720" cy="47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0233B1-F21D-4452-8129-7A50835F72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27626" y="4484793"/>
                  <a:ext cx="2793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8FCB9A-0E5C-46D7-8B33-D1FD66E2EE5E}"/>
                    </a:ext>
                  </a:extLst>
                </p14:cNvPr>
                <p14:cNvContentPartPr/>
                <p14:nvPr/>
              </p14:nvContentPartPr>
              <p14:xfrm>
                <a:off x="1912586" y="4702593"/>
                <a:ext cx="270360" cy="42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8FCB9A-0E5C-46D7-8B33-D1FD66E2EE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03586" y="4693953"/>
                  <a:ext cx="288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DFBB700-F56B-4628-AA90-EE12E5931D92}"/>
                    </a:ext>
                  </a:extLst>
                </p14:cNvPr>
                <p14:cNvContentPartPr/>
                <p14:nvPr/>
              </p14:nvContentPartPr>
              <p14:xfrm>
                <a:off x="2258906" y="4456353"/>
                <a:ext cx="214200" cy="396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DFBB700-F56B-4628-AA90-EE12E5931D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50266" y="4447713"/>
                  <a:ext cx="231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2A4E4F-3C13-42E1-9FD6-BD50E0236085}"/>
                    </a:ext>
                  </a:extLst>
                </p14:cNvPr>
                <p14:cNvContentPartPr/>
                <p14:nvPr/>
              </p14:nvContentPartPr>
              <p14:xfrm>
                <a:off x="2626106" y="4388313"/>
                <a:ext cx="369720" cy="648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2A4E4F-3C13-42E1-9FD6-BD50E023608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17106" y="4379313"/>
                  <a:ext cx="3873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38A923-71DC-45A5-811E-4C368D9CD491}"/>
                    </a:ext>
                  </a:extLst>
                </p14:cNvPr>
                <p14:cNvContentPartPr/>
                <p14:nvPr/>
              </p14:nvContentPartPr>
              <p14:xfrm>
                <a:off x="307346" y="4297593"/>
                <a:ext cx="383760" cy="1182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38A923-71DC-45A5-811E-4C368D9CD49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8706" y="4288953"/>
                  <a:ext cx="401400" cy="12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D125D4-FA34-45FF-923F-B554CF6CB86C}"/>
                    </a:ext>
                  </a:extLst>
                </p14:cNvPr>
                <p14:cNvContentPartPr/>
                <p14:nvPr/>
              </p14:nvContentPartPr>
              <p14:xfrm>
                <a:off x="3022826" y="4238553"/>
                <a:ext cx="228240" cy="841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D125D4-FA34-45FF-923F-B554CF6CB86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14186" y="4229913"/>
                  <a:ext cx="24588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D8A3CA-A583-4F79-A9CC-0E506F2FCB4D}"/>
                    </a:ext>
                  </a:extLst>
                </p14:cNvPr>
                <p14:cNvContentPartPr/>
                <p14:nvPr/>
              </p14:nvContentPartPr>
              <p14:xfrm>
                <a:off x="3406586" y="4674153"/>
                <a:ext cx="201960" cy="5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D8A3CA-A583-4F79-A9CC-0E506F2FCB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97586" y="4665153"/>
                  <a:ext cx="21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461A6F-60E5-4D60-AC79-C86E1DF8EE0E}"/>
                    </a:ext>
                  </a:extLst>
                </p14:cNvPr>
                <p14:cNvContentPartPr/>
                <p14:nvPr/>
              </p14:nvContentPartPr>
              <p14:xfrm>
                <a:off x="3797546" y="4268073"/>
                <a:ext cx="281520" cy="907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461A6F-60E5-4D60-AC79-C86E1DF8EE0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8906" y="4259433"/>
                  <a:ext cx="299160" cy="9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DFDE942-1757-4C77-A29C-5C1B0DF46D62}"/>
                    </a:ext>
                  </a:extLst>
                </p14:cNvPr>
                <p14:cNvContentPartPr/>
                <p14:nvPr/>
              </p14:nvContentPartPr>
              <p14:xfrm>
                <a:off x="4029386" y="4434393"/>
                <a:ext cx="329760" cy="567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DFDE942-1757-4C77-A29C-5C1B0DF46D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20746" y="4425393"/>
                  <a:ext cx="3474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DFA1E7F-E4F7-41AC-8D5E-69532A97DF70}"/>
                    </a:ext>
                  </a:extLst>
                </p14:cNvPr>
                <p14:cNvContentPartPr/>
                <p14:nvPr/>
              </p14:nvContentPartPr>
              <p14:xfrm>
                <a:off x="4452746" y="4509273"/>
                <a:ext cx="238320" cy="482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DFA1E7F-E4F7-41AC-8D5E-69532A97DF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43746" y="4500633"/>
                  <a:ext cx="2559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BCA78F-53CE-4791-92B0-DB32F6A65A92}"/>
                    </a:ext>
                  </a:extLst>
                </p14:cNvPr>
                <p14:cNvContentPartPr/>
                <p14:nvPr/>
              </p14:nvContentPartPr>
              <p14:xfrm>
                <a:off x="4751906" y="4454193"/>
                <a:ext cx="286560" cy="519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BCA78F-53CE-4791-92B0-DB32F6A65A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42906" y="4445193"/>
                  <a:ext cx="3042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332DE4-ADF6-46E2-89EF-26A29CE448BE}"/>
                    </a:ext>
                  </a:extLst>
                </p14:cNvPr>
                <p14:cNvContentPartPr/>
                <p14:nvPr/>
              </p14:nvContentPartPr>
              <p14:xfrm>
                <a:off x="4842986" y="4736433"/>
                <a:ext cx="225720" cy="30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332DE4-ADF6-46E2-89EF-26A29CE448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34346" y="4727433"/>
                  <a:ext cx="24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50CD2ED-253F-40DA-9CCA-4C469DA0EE17}"/>
                    </a:ext>
                  </a:extLst>
                </p14:cNvPr>
                <p14:cNvContentPartPr/>
                <p14:nvPr/>
              </p14:nvContentPartPr>
              <p14:xfrm>
                <a:off x="5189306" y="4734273"/>
                <a:ext cx="222840" cy="21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50CD2ED-253F-40DA-9CCA-4C469DA0EE1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80666" y="4725273"/>
                  <a:ext cx="24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ECCBD30-ABCC-4269-AFEF-39165C0C54C5}"/>
                    </a:ext>
                  </a:extLst>
                </p14:cNvPr>
                <p14:cNvContentPartPr/>
                <p14:nvPr/>
              </p14:nvContentPartPr>
              <p14:xfrm>
                <a:off x="5587826" y="4554633"/>
                <a:ext cx="180000" cy="366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ECCBD30-ABCC-4269-AFEF-39165C0C54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79186" y="4545993"/>
                  <a:ext cx="19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DA88C2-D35B-4912-8EB8-A0AB52B4DD50}"/>
                    </a:ext>
                  </a:extLst>
                </p14:cNvPr>
                <p14:cNvContentPartPr/>
                <p14:nvPr/>
              </p14:nvContentPartPr>
              <p14:xfrm>
                <a:off x="5903186" y="4577313"/>
                <a:ext cx="190800" cy="434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DA88C2-D35B-4912-8EB8-A0AB52B4DD5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94546" y="4568673"/>
                  <a:ext cx="2084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A3C4D88-4BC4-4B9C-9EEF-FBE0E43A1AB4}"/>
                    </a:ext>
                  </a:extLst>
                </p14:cNvPr>
                <p14:cNvContentPartPr/>
                <p14:nvPr/>
              </p14:nvContentPartPr>
              <p14:xfrm>
                <a:off x="6156626" y="4564353"/>
                <a:ext cx="324000" cy="473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A3C4D88-4BC4-4B9C-9EEF-FBE0E43A1A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47986" y="4555713"/>
                  <a:ext cx="3416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32B9DF-5D6A-45BA-97EF-76FC76733698}"/>
                    </a:ext>
                  </a:extLst>
                </p14:cNvPr>
                <p14:cNvContentPartPr/>
                <p14:nvPr/>
              </p14:nvContentPartPr>
              <p14:xfrm>
                <a:off x="6286946" y="4772073"/>
                <a:ext cx="175320" cy="77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32B9DF-5D6A-45BA-97EF-76FC767336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78306" y="4763433"/>
                  <a:ext cx="192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AD8E76-9C1E-402E-BDC0-684884B88A2E}"/>
                    </a:ext>
                  </a:extLst>
                </p14:cNvPr>
                <p14:cNvContentPartPr/>
                <p14:nvPr/>
              </p14:nvContentPartPr>
              <p14:xfrm>
                <a:off x="6531026" y="4497753"/>
                <a:ext cx="128880" cy="481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AD8E76-9C1E-402E-BDC0-684884B88A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22026" y="4488753"/>
                  <a:ext cx="1465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BA0A1B7-B104-4AE7-853B-D49C10D6A25E}"/>
                    </a:ext>
                  </a:extLst>
                </p14:cNvPr>
                <p14:cNvContentPartPr/>
                <p14:nvPr/>
              </p14:nvContentPartPr>
              <p14:xfrm>
                <a:off x="545306" y="4030473"/>
                <a:ext cx="1011600" cy="487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BA0A1B7-B104-4AE7-853B-D49C10D6A2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6666" y="4021833"/>
                  <a:ext cx="10292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B36E731-7588-4602-AA5D-768694847BF4}"/>
                    </a:ext>
                  </a:extLst>
                </p14:cNvPr>
                <p14:cNvContentPartPr/>
                <p14:nvPr/>
              </p14:nvContentPartPr>
              <p14:xfrm>
                <a:off x="1492826" y="3972513"/>
                <a:ext cx="3690000" cy="477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B36E731-7588-4602-AA5D-768694847B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83826" y="3963873"/>
                  <a:ext cx="37076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62017B-AE85-4770-A5D3-118791A38EA8}"/>
                    </a:ext>
                  </a:extLst>
                </p14:cNvPr>
                <p14:cNvContentPartPr/>
                <p14:nvPr/>
              </p14:nvContentPartPr>
              <p14:xfrm>
                <a:off x="4380746" y="3968193"/>
                <a:ext cx="1844640" cy="130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62017B-AE85-4770-A5D3-118791A38E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71746" y="3959193"/>
                  <a:ext cx="1862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4D9DC4-0E5E-4DF9-9655-6B497E26A68F}"/>
                    </a:ext>
                  </a:extLst>
                </p14:cNvPr>
                <p14:cNvContentPartPr/>
                <p14:nvPr/>
              </p14:nvContentPartPr>
              <p14:xfrm>
                <a:off x="8205026" y="3939393"/>
                <a:ext cx="1764720" cy="199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4D9DC4-0E5E-4DF9-9655-6B497E26A6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96026" y="3930753"/>
                  <a:ext cx="178236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2ED4535-9576-4943-8AEE-C80A94F0936D}"/>
                  </a:ext>
                </a:extLst>
              </p14:cNvPr>
              <p14:cNvContentPartPr/>
              <p14:nvPr/>
            </p14:nvContentPartPr>
            <p14:xfrm>
              <a:off x="11185106" y="4730673"/>
              <a:ext cx="502920" cy="1187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2ED4535-9576-4943-8AEE-C80A94F0936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176106" y="4722033"/>
                <a:ext cx="520560" cy="12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95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DBBC-E88C-4AF3-8248-87FEA31E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Homomorphisms, ideals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67630-C1FC-4684-A615-77C9A9CDB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152224"/>
              </a:xfrm>
            </p:spPr>
            <p:txBody>
              <a:bodyPr>
                <a:normAutofit/>
              </a:bodyPr>
              <a:lstStyle/>
              <a:p>
                <a:endParaRPr lang="en-US" b="0" dirty="0"/>
              </a:p>
              <a:p>
                <a:r>
                  <a:rPr lang="en-US" b="0" dirty="0"/>
                  <a:t>A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an ideal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in case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Most important homomorphism: the adjoint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67630-C1FC-4684-A615-77C9A9CDB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15222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481F286-066F-4AC4-B131-247A244E3C14}"/>
              </a:ext>
            </a:extLst>
          </p:cNvPr>
          <p:cNvGrpSpPr/>
          <p:nvPr/>
        </p:nvGrpSpPr>
        <p:grpSpPr>
          <a:xfrm>
            <a:off x="1312826" y="3435501"/>
            <a:ext cx="544680" cy="414360"/>
            <a:chOff x="1312826" y="3435501"/>
            <a:chExt cx="54468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A78191-B0A1-45F7-97FF-9B03F898D18B}"/>
                    </a:ext>
                  </a:extLst>
                </p14:cNvPr>
                <p14:cNvContentPartPr/>
                <p14:nvPr/>
              </p14:nvContentPartPr>
              <p14:xfrm>
                <a:off x="1364306" y="3435501"/>
                <a:ext cx="194760" cy="380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A78191-B0A1-45F7-97FF-9B03F898D1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55666" y="3426861"/>
                  <a:ext cx="2124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3CBC4A-E6F7-4251-A135-4F0612E3F21F}"/>
                    </a:ext>
                  </a:extLst>
                </p14:cNvPr>
                <p14:cNvContentPartPr/>
                <p14:nvPr/>
              </p14:nvContentPartPr>
              <p14:xfrm>
                <a:off x="1312826" y="3494541"/>
                <a:ext cx="302040" cy="355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3CBC4A-E6F7-4251-A135-4F0612E3F2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4186" y="3485901"/>
                  <a:ext cx="3196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4FACB6-6100-485C-BED6-85E521AC4F67}"/>
                    </a:ext>
                  </a:extLst>
                </p14:cNvPr>
                <p14:cNvContentPartPr/>
                <p14:nvPr/>
              </p14:nvContentPartPr>
              <p14:xfrm>
                <a:off x="1680746" y="3497421"/>
                <a:ext cx="146520" cy="286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4FACB6-6100-485C-BED6-85E521AC4F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1746" y="3488421"/>
                  <a:ext cx="164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94D546-BAD1-4EBE-95F1-9843289F37E6}"/>
                    </a:ext>
                  </a:extLst>
                </p14:cNvPr>
                <p14:cNvContentPartPr/>
                <p14:nvPr/>
              </p14:nvContentPartPr>
              <p14:xfrm>
                <a:off x="1708826" y="3637821"/>
                <a:ext cx="148680" cy="41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94D546-BAD1-4EBE-95F1-9843289F37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99826" y="3629181"/>
                  <a:ext cx="1663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906A13-9455-4B53-9333-1EDF88920E5D}"/>
              </a:ext>
            </a:extLst>
          </p:cNvPr>
          <p:cNvGrpSpPr/>
          <p:nvPr/>
        </p:nvGrpSpPr>
        <p:grpSpPr>
          <a:xfrm>
            <a:off x="2076746" y="3280341"/>
            <a:ext cx="1224360" cy="722520"/>
            <a:chOff x="2076746" y="3280341"/>
            <a:chExt cx="122436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DF6F2A-4E46-452A-B547-BAAC7F760813}"/>
                    </a:ext>
                  </a:extLst>
                </p14:cNvPr>
                <p14:cNvContentPartPr/>
                <p14:nvPr/>
              </p14:nvContentPartPr>
              <p14:xfrm>
                <a:off x="2106626" y="3305541"/>
                <a:ext cx="290160" cy="495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DF6F2A-4E46-452A-B547-BAAC7F7608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7986" y="3296901"/>
                  <a:ext cx="3078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252D15-3FFB-4855-AD5E-416BAABE341A}"/>
                    </a:ext>
                  </a:extLst>
                </p14:cNvPr>
                <p14:cNvContentPartPr/>
                <p14:nvPr/>
              </p14:nvContentPartPr>
              <p14:xfrm>
                <a:off x="2076746" y="3567981"/>
                <a:ext cx="266040" cy="3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252D15-3FFB-4855-AD5E-416BAABE34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8106" y="3558981"/>
                  <a:ext cx="283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60889F-CFC2-4E65-B5CF-76D42E40DE41}"/>
                    </a:ext>
                  </a:extLst>
                </p14:cNvPr>
                <p14:cNvContentPartPr/>
                <p14:nvPr/>
              </p14:nvContentPartPr>
              <p14:xfrm>
                <a:off x="2441426" y="3280341"/>
                <a:ext cx="172080" cy="591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60889F-CFC2-4E65-B5CF-76D42E40DE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32786" y="3271341"/>
                  <a:ext cx="1897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CCEB4B-E9E0-493E-8880-14EC57FB3ABF}"/>
                    </a:ext>
                  </a:extLst>
                </p14:cNvPr>
                <p14:cNvContentPartPr/>
                <p14:nvPr/>
              </p14:nvContentPartPr>
              <p14:xfrm>
                <a:off x="2744186" y="3372861"/>
                <a:ext cx="174240" cy="37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CCEB4B-E9E0-493E-8880-14EC57FB3A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35186" y="3363861"/>
                  <a:ext cx="191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3C0054-9E81-4847-9ABC-89CB0422888D}"/>
                    </a:ext>
                  </a:extLst>
                </p14:cNvPr>
                <p14:cNvContentPartPr/>
                <p14:nvPr/>
              </p14:nvContentPartPr>
              <p14:xfrm>
                <a:off x="2904026" y="3322821"/>
                <a:ext cx="171360" cy="56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3C0054-9E81-4847-9ABC-89CB042288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95026" y="3313821"/>
                  <a:ext cx="18900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ECF803-6A85-429D-9AD4-8405289467E9}"/>
                    </a:ext>
                  </a:extLst>
                </p14:cNvPr>
                <p14:cNvContentPartPr/>
                <p14:nvPr/>
              </p14:nvContentPartPr>
              <p14:xfrm>
                <a:off x="3215786" y="3730341"/>
                <a:ext cx="85320" cy="27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ECF803-6A85-429D-9AD4-8405289467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07146" y="3721701"/>
                  <a:ext cx="1029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DA9064-5325-43AD-832D-CF442DE812B0}"/>
              </a:ext>
            </a:extLst>
          </p:cNvPr>
          <p:cNvGrpSpPr/>
          <p:nvPr/>
        </p:nvGrpSpPr>
        <p:grpSpPr>
          <a:xfrm>
            <a:off x="3661106" y="3459261"/>
            <a:ext cx="830520" cy="585720"/>
            <a:chOff x="3661106" y="3459261"/>
            <a:chExt cx="830520" cy="5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494E85-8818-4303-B9B6-26BDEEF6EFF3}"/>
                    </a:ext>
                  </a:extLst>
                </p14:cNvPr>
                <p14:cNvContentPartPr/>
                <p14:nvPr/>
              </p14:nvContentPartPr>
              <p14:xfrm>
                <a:off x="3661106" y="3535581"/>
                <a:ext cx="138240" cy="186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494E85-8818-4303-B9B6-26BDEEF6EF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52106" y="3526581"/>
                  <a:ext cx="155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8C49F8-D2BE-452D-A1CD-B051916B8602}"/>
                    </a:ext>
                  </a:extLst>
                </p14:cNvPr>
                <p14:cNvContentPartPr/>
                <p14:nvPr/>
              </p14:nvContentPartPr>
              <p14:xfrm>
                <a:off x="3704306" y="3541341"/>
                <a:ext cx="214200" cy="503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8C49F8-D2BE-452D-A1CD-B051916B86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95666" y="3532701"/>
                  <a:ext cx="2318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943647-2E6E-4A88-8DFE-4074250F3034}"/>
                    </a:ext>
                  </a:extLst>
                </p14:cNvPr>
                <p14:cNvContentPartPr/>
                <p14:nvPr/>
              </p14:nvContentPartPr>
              <p14:xfrm>
                <a:off x="3949106" y="3558621"/>
                <a:ext cx="216720" cy="30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943647-2E6E-4A88-8DFE-4074250F30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40466" y="3549621"/>
                  <a:ext cx="234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180038-F6C8-4775-A66D-FC4C7FEB4344}"/>
                    </a:ext>
                  </a:extLst>
                </p14:cNvPr>
                <p14:cNvContentPartPr/>
                <p14:nvPr/>
              </p14:nvContentPartPr>
              <p14:xfrm>
                <a:off x="3973586" y="3727821"/>
                <a:ext cx="226440" cy="37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180038-F6C8-4775-A66D-FC4C7FEB43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64586" y="3718821"/>
                  <a:ext cx="244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A5A9A6-6531-4BF9-AB70-97B0B2550279}"/>
                    </a:ext>
                  </a:extLst>
                </p14:cNvPr>
                <p14:cNvContentPartPr/>
                <p14:nvPr/>
              </p14:nvContentPartPr>
              <p14:xfrm>
                <a:off x="4335746" y="3459261"/>
                <a:ext cx="155880" cy="46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A5A9A6-6531-4BF9-AB70-97B0B25502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27106" y="3450621"/>
                  <a:ext cx="173520" cy="47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954493-B6AC-4BB7-A368-68EE88C13168}"/>
              </a:ext>
            </a:extLst>
          </p:cNvPr>
          <p:cNvGrpSpPr/>
          <p:nvPr/>
        </p:nvGrpSpPr>
        <p:grpSpPr>
          <a:xfrm>
            <a:off x="5161946" y="3122661"/>
            <a:ext cx="5312160" cy="1059840"/>
            <a:chOff x="5161946" y="3122661"/>
            <a:chExt cx="5312160" cy="10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79D2FE-5138-4BF2-830C-578F1C0F16B1}"/>
                    </a:ext>
                  </a:extLst>
                </p14:cNvPr>
                <p14:cNvContentPartPr/>
                <p14:nvPr/>
              </p14:nvContentPartPr>
              <p14:xfrm>
                <a:off x="5161946" y="3313461"/>
                <a:ext cx="379080" cy="626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79D2FE-5138-4BF2-830C-578F1C0F16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52946" y="3304461"/>
                  <a:ext cx="3967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F4567E-1F74-463B-A9B5-2B1E82FD73F2}"/>
                    </a:ext>
                  </a:extLst>
                </p14:cNvPr>
                <p14:cNvContentPartPr/>
                <p14:nvPr/>
              </p14:nvContentPartPr>
              <p14:xfrm>
                <a:off x="5593586" y="3534141"/>
                <a:ext cx="264600" cy="28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F4567E-1F74-463B-A9B5-2B1E82FD73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84586" y="3525501"/>
                  <a:ext cx="282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7D1BE5-84D9-4FE9-B96B-66FF6D152BEB}"/>
                    </a:ext>
                  </a:extLst>
                </p14:cNvPr>
                <p14:cNvContentPartPr/>
                <p14:nvPr/>
              </p14:nvContentPartPr>
              <p14:xfrm>
                <a:off x="5575946" y="3541341"/>
                <a:ext cx="297360" cy="404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7D1BE5-84D9-4FE9-B96B-66FF6D152B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66946" y="3532701"/>
                  <a:ext cx="315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28E818-97EE-4958-988A-DC49B1CF4B3F}"/>
                    </a:ext>
                  </a:extLst>
                </p14:cNvPr>
                <p14:cNvContentPartPr/>
                <p14:nvPr/>
              </p14:nvContentPartPr>
              <p14:xfrm>
                <a:off x="6038186" y="3768501"/>
                <a:ext cx="47160" cy="16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28E818-97EE-4958-988A-DC49B1CF4B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29186" y="3759861"/>
                  <a:ext cx="64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AF973E-63CF-4800-BCFC-6E8578C218ED}"/>
                    </a:ext>
                  </a:extLst>
                </p14:cNvPr>
                <p14:cNvContentPartPr/>
                <p14:nvPr/>
              </p14:nvContentPartPr>
              <p14:xfrm>
                <a:off x="6357866" y="3479781"/>
                <a:ext cx="137160" cy="176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AF973E-63CF-4800-BCFC-6E8578C218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49226" y="3470781"/>
                  <a:ext cx="154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19616F-05B2-4484-8DB1-7EEFEC6B225B}"/>
                    </a:ext>
                  </a:extLst>
                </p14:cNvPr>
                <p14:cNvContentPartPr/>
                <p14:nvPr/>
              </p14:nvContentPartPr>
              <p14:xfrm>
                <a:off x="6344546" y="3557541"/>
                <a:ext cx="174960" cy="45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19616F-05B2-4484-8DB1-7EEFEC6B22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35906" y="3548541"/>
                  <a:ext cx="192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1AD4A0-40B5-4668-A23C-96B1E7681793}"/>
                    </a:ext>
                  </a:extLst>
                </p14:cNvPr>
                <p14:cNvContentPartPr/>
                <p14:nvPr/>
              </p14:nvContentPartPr>
              <p14:xfrm>
                <a:off x="6616346" y="3335061"/>
                <a:ext cx="289440" cy="656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1AD4A0-40B5-4668-A23C-96B1E76817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07346" y="3326421"/>
                  <a:ext cx="30708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858547-B030-43EF-B5A3-8E9B49EF0ACD}"/>
                    </a:ext>
                  </a:extLst>
                </p14:cNvPr>
                <p14:cNvContentPartPr/>
                <p14:nvPr/>
              </p14:nvContentPartPr>
              <p14:xfrm>
                <a:off x="7027466" y="3646101"/>
                <a:ext cx="396000" cy="61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858547-B030-43EF-B5A3-8E9B49EF0A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18466" y="3637461"/>
                  <a:ext cx="413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E19D8F-F737-49BC-84B3-7D6025E42829}"/>
                    </a:ext>
                  </a:extLst>
                </p14:cNvPr>
                <p14:cNvContentPartPr/>
                <p14:nvPr/>
              </p14:nvContentPartPr>
              <p14:xfrm>
                <a:off x="7077506" y="3814941"/>
                <a:ext cx="275760" cy="70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E19D8F-F737-49BC-84B3-7D6025E428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68866" y="3805941"/>
                  <a:ext cx="293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3D35A7-0BAA-46FF-A573-BF2B8EBDA0E2}"/>
                    </a:ext>
                  </a:extLst>
                </p14:cNvPr>
                <p14:cNvContentPartPr/>
                <p14:nvPr/>
              </p14:nvContentPartPr>
              <p14:xfrm>
                <a:off x="7635866" y="3452061"/>
                <a:ext cx="419040" cy="51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3D35A7-0BAA-46FF-A573-BF2B8EBDA0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27226" y="3443421"/>
                  <a:ext cx="4366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ABDF3F-CA5E-4647-8425-D8EA31C9FAAC}"/>
                    </a:ext>
                  </a:extLst>
                </p14:cNvPr>
                <p14:cNvContentPartPr/>
                <p14:nvPr/>
              </p14:nvContentPartPr>
              <p14:xfrm>
                <a:off x="8327426" y="3512541"/>
                <a:ext cx="261000" cy="391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ABDF3F-CA5E-4647-8425-D8EA31C9FA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8786" y="3503541"/>
                  <a:ext cx="2786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D9F641-3E23-4C33-85C9-DA437E76940D}"/>
                    </a:ext>
                  </a:extLst>
                </p14:cNvPr>
                <p14:cNvContentPartPr/>
                <p14:nvPr/>
              </p14:nvContentPartPr>
              <p14:xfrm>
                <a:off x="8318066" y="3741861"/>
                <a:ext cx="277560" cy="40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D9F641-3E23-4C33-85C9-DA437E76940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09066" y="3733221"/>
                  <a:ext cx="29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D3B1FB-23A3-433F-9C45-A54EF9B47D3E}"/>
                    </a:ext>
                  </a:extLst>
                </p14:cNvPr>
                <p14:cNvContentPartPr/>
                <p14:nvPr/>
              </p14:nvContentPartPr>
              <p14:xfrm>
                <a:off x="8911706" y="3303741"/>
                <a:ext cx="534600" cy="606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D3B1FB-23A3-433F-9C45-A54EF9B47D3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3066" y="3295101"/>
                  <a:ext cx="5522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0A5741-1ED4-4AEE-A601-F93D25242240}"/>
                    </a:ext>
                  </a:extLst>
                </p14:cNvPr>
                <p14:cNvContentPartPr/>
                <p14:nvPr/>
              </p14:nvContentPartPr>
              <p14:xfrm>
                <a:off x="8973626" y="3511101"/>
                <a:ext cx="418680" cy="46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0A5741-1ED4-4AEE-A601-F93D252422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64986" y="3502461"/>
                  <a:ext cx="436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905A25-384E-48F1-B49E-9AD88D3A690D}"/>
                    </a:ext>
                  </a:extLst>
                </p14:cNvPr>
                <p14:cNvContentPartPr/>
                <p14:nvPr/>
              </p14:nvContentPartPr>
              <p14:xfrm>
                <a:off x="9422186" y="3157941"/>
                <a:ext cx="393840" cy="768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905A25-384E-48F1-B49E-9AD88D3A690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13546" y="3149301"/>
                  <a:ext cx="41148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2C974C-F6BE-4C14-ADEC-FE2DF7F0D4EF}"/>
                    </a:ext>
                  </a:extLst>
                </p14:cNvPr>
                <p14:cNvContentPartPr/>
                <p14:nvPr/>
              </p14:nvContentPartPr>
              <p14:xfrm>
                <a:off x="9870026" y="3294021"/>
                <a:ext cx="348120" cy="567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2C974C-F6BE-4C14-ADEC-FE2DF7F0D4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61386" y="3285381"/>
                  <a:ext cx="3657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B31342-E280-4989-9D00-A90A0B81FBE7}"/>
                    </a:ext>
                  </a:extLst>
                </p14:cNvPr>
                <p14:cNvContentPartPr/>
                <p14:nvPr/>
              </p14:nvContentPartPr>
              <p14:xfrm>
                <a:off x="10199786" y="3122661"/>
                <a:ext cx="274320" cy="1059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B31342-E280-4989-9D00-A90A0B81FB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91146" y="3114021"/>
                  <a:ext cx="291960" cy="107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155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47B3E1-AA8E-48FB-8C05-D4573363B6AD}"/>
              </a:ext>
            </a:extLst>
          </p:cNvPr>
          <p:cNvGrpSpPr/>
          <p:nvPr/>
        </p:nvGrpSpPr>
        <p:grpSpPr>
          <a:xfrm>
            <a:off x="956426" y="221673"/>
            <a:ext cx="684360" cy="894960"/>
            <a:chOff x="956426" y="221673"/>
            <a:chExt cx="684360" cy="89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B60613-39BE-4540-9A4B-58D65B996618}"/>
                    </a:ext>
                  </a:extLst>
                </p14:cNvPr>
                <p14:cNvContentPartPr/>
                <p14:nvPr/>
              </p14:nvContentPartPr>
              <p14:xfrm>
                <a:off x="956426" y="736473"/>
                <a:ext cx="325440" cy="29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B60613-39BE-4540-9A4B-58D65B9966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7426" y="727833"/>
                  <a:ext cx="343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609456-FE4D-4F0B-9AAB-45F5A95F50A0}"/>
                    </a:ext>
                  </a:extLst>
                </p14:cNvPr>
                <p14:cNvContentPartPr/>
                <p14:nvPr/>
              </p14:nvContentPartPr>
              <p14:xfrm>
                <a:off x="1414346" y="221673"/>
                <a:ext cx="226440" cy="894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609456-FE4D-4F0B-9AAB-45F5A95F50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5706" y="213033"/>
                  <a:ext cx="244080" cy="9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3906A3-41E2-4471-8D73-836DCBC7BC5F}"/>
                  </a:ext>
                </a:extLst>
              </p14:cNvPr>
              <p14:cNvContentPartPr/>
              <p14:nvPr/>
            </p14:nvContentPartPr>
            <p14:xfrm>
              <a:off x="1901426" y="553593"/>
              <a:ext cx="63720" cy="90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3906A3-41E2-4471-8D73-836DCBC7BC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2786" y="544593"/>
                <a:ext cx="813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FCBC56-89CC-486A-A315-FF2DA5ECC8A3}"/>
                  </a:ext>
                </a:extLst>
              </p14:cNvPr>
              <p14:cNvContentPartPr/>
              <p14:nvPr/>
            </p14:nvContentPartPr>
            <p14:xfrm>
              <a:off x="1978826" y="856713"/>
              <a:ext cx="21240" cy="97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FCBC56-89CC-486A-A315-FF2DA5ECC8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9826" y="847713"/>
                <a:ext cx="3888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494BF39-C6A7-4106-A585-44B0D2B65F44}"/>
              </a:ext>
            </a:extLst>
          </p:cNvPr>
          <p:cNvGrpSpPr/>
          <p:nvPr/>
        </p:nvGrpSpPr>
        <p:grpSpPr>
          <a:xfrm>
            <a:off x="2540426" y="284673"/>
            <a:ext cx="1245960" cy="781200"/>
            <a:chOff x="2540426" y="284673"/>
            <a:chExt cx="1245960" cy="7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5D7A6F-0875-47D0-B793-2C848F32544E}"/>
                    </a:ext>
                  </a:extLst>
                </p14:cNvPr>
                <p14:cNvContentPartPr/>
                <p14:nvPr/>
              </p14:nvContentPartPr>
              <p14:xfrm>
                <a:off x="2540426" y="284673"/>
                <a:ext cx="371160" cy="78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5D7A6F-0875-47D0-B793-2C848F3254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1426" y="276033"/>
                  <a:ext cx="38880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D2D0FC-9D65-4BB6-B9A4-5BF9BF52A5D2}"/>
                    </a:ext>
                  </a:extLst>
                </p14:cNvPr>
                <p14:cNvContentPartPr/>
                <p14:nvPr/>
              </p14:nvContentPartPr>
              <p14:xfrm>
                <a:off x="3066026" y="736473"/>
                <a:ext cx="567000" cy="53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D2D0FC-9D65-4BB6-B9A4-5BF9BF52A5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7026" y="727473"/>
                  <a:ext cx="584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5FAFA9-B881-4EA9-8CB5-742D28AE68A9}"/>
                    </a:ext>
                  </a:extLst>
                </p14:cNvPr>
                <p14:cNvContentPartPr/>
                <p14:nvPr/>
              </p14:nvContentPartPr>
              <p14:xfrm>
                <a:off x="3640946" y="587433"/>
                <a:ext cx="145440" cy="36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5FAFA9-B881-4EA9-8CB5-742D28AE68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32306" y="578433"/>
                  <a:ext cx="16308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B2AB3A-0D74-45AE-ABB0-9F7FC2D1E7FB}"/>
              </a:ext>
            </a:extLst>
          </p:cNvPr>
          <p:cNvGrpSpPr/>
          <p:nvPr/>
        </p:nvGrpSpPr>
        <p:grpSpPr>
          <a:xfrm>
            <a:off x="4198226" y="296193"/>
            <a:ext cx="2114640" cy="888120"/>
            <a:chOff x="4198226" y="296193"/>
            <a:chExt cx="2114640" cy="88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9CE310-EAC7-4405-B3B0-343BF1454F68}"/>
                    </a:ext>
                  </a:extLst>
                </p14:cNvPr>
                <p14:cNvContentPartPr/>
                <p14:nvPr/>
              </p14:nvContentPartPr>
              <p14:xfrm>
                <a:off x="4205066" y="428313"/>
                <a:ext cx="39600" cy="632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9CE310-EAC7-4405-B3B0-343BF1454F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6066" y="419673"/>
                  <a:ext cx="5724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CCB6D6-017F-49BB-AD50-8FC92027C04B}"/>
                    </a:ext>
                  </a:extLst>
                </p14:cNvPr>
                <p14:cNvContentPartPr/>
                <p14:nvPr/>
              </p14:nvContentPartPr>
              <p14:xfrm>
                <a:off x="4261946" y="395913"/>
                <a:ext cx="365760" cy="94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CCB6D6-017F-49BB-AD50-8FC92027C0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3306" y="386913"/>
                  <a:ext cx="383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F585B0-C5A6-4FB7-AB57-96CB45F29C1F}"/>
                    </a:ext>
                  </a:extLst>
                </p14:cNvPr>
                <p14:cNvContentPartPr/>
                <p14:nvPr/>
              </p14:nvContentPartPr>
              <p14:xfrm>
                <a:off x="4225226" y="779313"/>
                <a:ext cx="334440" cy="31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F585B0-C5A6-4FB7-AB57-96CB45F29C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6586" y="770673"/>
                  <a:ext cx="352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187107-AE19-402E-AFE5-D37C2C19ACCE}"/>
                    </a:ext>
                  </a:extLst>
                </p14:cNvPr>
                <p14:cNvContentPartPr/>
                <p14:nvPr/>
              </p14:nvContentPartPr>
              <p14:xfrm>
                <a:off x="4198226" y="1011513"/>
                <a:ext cx="347400" cy="4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187107-AE19-402E-AFE5-D37C2C19AC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9586" y="1002513"/>
                  <a:ext cx="365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AB7415-085D-4D40-BE7D-4501654DA2CD}"/>
                    </a:ext>
                  </a:extLst>
                </p14:cNvPr>
                <p14:cNvContentPartPr/>
                <p14:nvPr/>
              </p14:nvContentPartPr>
              <p14:xfrm>
                <a:off x="4607906" y="868233"/>
                <a:ext cx="306720" cy="228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AB7415-085D-4D40-BE7D-4501654DA2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8906" y="859233"/>
                  <a:ext cx="324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53DD11-A34A-46B4-BD44-FF0745E1BB82}"/>
                    </a:ext>
                  </a:extLst>
                </p14:cNvPr>
                <p14:cNvContentPartPr/>
                <p14:nvPr/>
              </p14:nvContentPartPr>
              <p14:xfrm>
                <a:off x="5036306" y="366753"/>
                <a:ext cx="251640" cy="753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53DD11-A34A-46B4-BD44-FF0745E1BB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27306" y="358113"/>
                  <a:ext cx="26928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7CA342-3907-42EF-979D-40408BECFA05}"/>
                    </a:ext>
                  </a:extLst>
                </p14:cNvPr>
                <p14:cNvContentPartPr/>
                <p14:nvPr/>
              </p14:nvContentPartPr>
              <p14:xfrm>
                <a:off x="5444546" y="466473"/>
                <a:ext cx="203760" cy="717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7CA342-3907-42EF-979D-40408BECFA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5906" y="457473"/>
                  <a:ext cx="22140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A49CD7-FF46-4A04-AB61-AAB5862126D4}"/>
                    </a:ext>
                  </a:extLst>
                </p14:cNvPr>
                <p14:cNvContentPartPr/>
                <p14:nvPr/>
              </p14:nvContentPartPr>
              <p14:xfrm>
                <a:off x="5706986" y="572313"/>
                <a:ext cx="237960" cy="50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A49CD7-FF46-4A04-AB61-AAB5862126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98346" y="563673"/>
                  <a:ext cx="2556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82B3BB-98E2-43CE-B911-5D362CFDE7F0}"/>
                    </a:ext>
                  </a:extLst>
                </p14:cNvPr>
                <p14:cNvContentPartPr/>
                <p14:nvPr/>
              </p14:nvContentPartPr>
              <p14:xfrm>
                <a:off x="5993186" y="296193"/>
                <a:ext cx="319680" cy="839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82B3BB-98E2-43CE-B911-5D362CFDE7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84186" y="287193"/>
                  <a:ext cx="337320" cy="85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FAC924-77F8-4878-B7F9-B05F5871DDB1}"/>
              </a:ext>
            </a:extLst>
          </p:cNvPr>
          <p:cNvGrpSpPr/>
          <p:nvPr/>
        </p:nvGrpSpPr>
        <p:grpSpPr>
          <a:xfrm>
            <a:off x="2453666" y="1569153"/>
            <a:ext cx="304200" cy="480960"/>
            <a:chOff x="2453666" y="1569153"/>
            <a:chExt cx="30420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B1DF1-9358-43AD-8B4B-6A64C688BF41}"/>
                    </a:ext>
                  </a:extLst>
                </p14:cNvPr>
                <p14:cNvContentPartPr/>
                <p14:nvPr/>
              </p14:nvContentPartPr>
              <p14:xfrm>
                <a:off x="2453666" y="1664193"/>
                <a:ext cx="251640" cy="385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B1DF1-9358-43AD-8B4B-6A64C688BF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5026" y="1655553"/>
                  <a:ext cx="269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D5987F-C3F8-4888-AB14-1B852F801418}"/>
                    </a:ext>
                  </a:extLst>
                </p14:cNvPr>
                <p14:cNvContentPartPr/>
                <p14:nvPr/>
              </p14:nvContentPartPr>
              <p14:xfrm>
                <a:off x="2498306" y="1569153"/>
                <a:ext cx="259560" cy="475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D5987F-C3F8-4888-AB14-1B852F8014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89306" y="1560153"/>
                  <a:ext cx="27720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037116-41ED-4B3B-9ECB-4ECD692D9FD4}"/>
              </a:ext>
            </a:extLst>
          </p:cNvPr>
          <p:cNvGrpSpPr/>
          <p:nvPr/>
        </p:nvGrpSpPr>
        <p:grpSpPr>
          <a:xfrm>
            <a:off x="3087986" y="1373313"/>
            <a:ext cx="1792440" cy="990720"/>
            <a:chOff x="3087986" y="1373313"/>
            <a:chExt cx="1792440" cy="9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5AF24C-6714-45A6-B22C-2DD5C55731F2}"/>
                    </a:ext>
                  </a:extLst>
                </p14:cNvPr>
                <p14:cNvContentPartPr/>
                <p14:nvPr/>
              </p14:nvContentPartPr>
              <p14:xfrm>
                <a:off x="3087986" y="1618473"/>
                <a:ext cx="119880" cy="506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5AF24C-6714-45A6-B22C-2DD5C55731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79346" y="1609833"/>
                  <a:ext cx="1375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C01CB6-E26F-4FF0-95BC-599ACB26F5DF}"/>
                    </a:ext>
                  </a:extLst>
                </p14:cNvPr>
                <p14:cNvContentPartPr/>
                <p14:nvPr/>
              </p14:nvContentPartPr>
              <p14:xfrm>
                <a:off x="3148826" y="1834113"/>
                <a:ext cx="484560" cy="38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C01CB6-E26F-4FF0-95BC-599ACB26F5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40186" y="1825113"/>
                  <a:ext cx="502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3DB2BE-50AB-421C-8D6C-C460278B0832}"/>
                    </a:ext>
                  </a:extLst>
                </p14:cNvPr>
                <p14:cNvContentPartPr/>
                <p14:nvPr/>
              </p14:nvContentPartPr>
              <p14:xfrm>
                <a:off x="3581186" y="1718193"/>
                <a:ext cx="123120" cy="318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3DB2BE-50AB-421C-8D6C-C460278B08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72186" y="1709553"/>
                  <a:ext cx="140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001DEBE-CF64-4D5F-AEA7-110994175562}"/>
                    </a:ext>
                  </a:extLst>
                </p14:cNvPr>
                <p14:cNvContentPartPr/>
                <p14:nvPr/>
              </p14:nvContentPartPr>
              <p14:xfrm>
                <a:off x="3919226" y="1822593"/>
                <a:ext cx="233640" cy="238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001DEBE-CF64-4D5F-AEA7-1109941755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10226" y="1813593"/>
                  <a:ext cx="251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600FB8-00ED-4F08-B656-B0454ABEB0BB}"/>
                    </a:ext>
                  </a:extLst>
                </p14:cNvPr>
                <p14:cNvContentPartPr/>
                <p14:nvPr/>
              </p14:nvContentPartPr>
              <p14:xfrm>
                <a:off x="4234946" y="1373313"/>
                <a:ext cx="271440" cy="702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600FB8-00ED-4F08-B656-B0454ABEB0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26306" y="1364313"/>
                  <a:ext cx="28908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00CF3E-27EE-4EEA-9607-10F2717E775E}"/>
                    </a:ext>
                  </a:extLst>
                </p14:cNvPr>
                <p14:cNvContentPartPr/>
                <p14:nvPr/>
              </p14:nvContentPartPr>
              <p14:xfrm>
                <a:off x="4618346" y="2069193"/>
                <a:ext cx="230760" cy="19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00CF3E-27EE-4EEA-9607-10F2717E77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09346" y="2060553"/>
                  <a:ext cx="248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5C8A73-B40C-46AB-BB9D-9460AEDD2165}"/>
                    </a:ext>
                  </a:extLst>
                </p14:cNvPr>
                <p14:cNvContentPartPr/>
                <p14:nvPr/>
              </p14:nvContentPartPr>
              <p14:xfrm>
                <a:off x="4635986" y="2044713"/>
                <a:ext cx="244440" cy="319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5C8A73-B40C-46AB-BB9D-9460AEDD21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26986" y="2035713"/>
                  <a:ext cx="26208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DF349D-E14F-4C19-BB60-3AEBEDC58FFF}"/>
              </a:ext>
            </a:extLst>
          </p:cNvPr>
          <p:cNvGrpSpPr/>
          <p:nvPr/>
        </p:nvGrpSpPr>
        <p:grpSpPr>
          <a:xfrm>
            <a:off x="6495026" y="326433"/>
            <a:ext cx="4767480" cy="2223000"/>
            <a:chOff x="6495026" y="326433"/>
            <a:chExt cx="4767480" cy="22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6D1F73-104F-40B3-B062-C8EF8D70C9BB}"/>
                    </a:ext>
                  </a:extLst>
                </p14:cNvPr>
                <p14:cNvContentPartPr/>
                <p14:nvPr/>
              </p14:nvContentPartPr>
              <p14:xfrm>
                <a:off x="6581066" y="718833"/>
                <a:ext cx="419040" cy="4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6D1F73-104F-40B3-B062-C8EF8D70C9B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72066" y="709833"/>
                  <a:ext cx="43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0EB3D8-828D-4AB3-A355-B50E2CB3700A}"/>
                    </a:ext>
                  </a:extLst>
                </p14:cNvPr>
                <p14:cNvContentPartPr/>
                <p14:nvPr/>
              </p14:nvContentPartPr>
              <p14:xfrm>
                <a:off x="6495026" y="569433"/>
                <a:ext cx="329040" cy="398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0EB3D8-828D-4AB3-A355-B50E2CB370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86026" y="560433"/>
                  <a:ext cx="346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4AD4B3-1999-4CBD-8F6A-1170E5932F95}"/>
                    </a:ext>
                  </a:extLst>
                </p14:cNvPr>
                <p14:cNvContentPartPr/>
                <p14:nvPr/>
              </p14:nvContentPartPr>
              <p14:xfrm>
                <a:off x="7300706" y="667713"/>
                <a:ext cx="153720" cy="340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4AD4B3-1999-4CBD-8F6A-1170E5932F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92066" y="659073"/>
                  <a:ext cx="171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5D1EF1-020E-4D06-A482-70E7F8D2677E}"/>
                    </a:ext>
                  </a:extLst>
                </p14:cNvPr>
                <p14:cNvContentPartPr/>
                <p14:nvPr/>
              </p14:nvContentPartPr>
              <p14:xfrm>
                <a:off x="7656746" y="697953"/>
                <a:ext cx="127440" cy="306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5D1EF1-020E-4D06-A482-70E7F8D267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47746" y="688953"/>
                  <a:ext cx="145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36837F-6593-4FF9-9E80-B0CFAC47744F}"/>
                    </a:ext>
                  </a:extLst>
                </p14:cNvPr>
                <p14:cNvContentPartPr/>
                <p14:nvPr/>
              </p14:nvContentPartPr>
              <p14:xfrm>
                <a:off x="7875986" y="762753"/>
                <a:ext cx="345240" cy="299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36837F-6593-4FF9-9E80-B0CFAC4774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67346" y="754113"/>
                  <a:ext cx="362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CDBF9D-8DC6-49DD-9DBE-52EF2E153F5B}"/>
                    </a:ext>
                  </a:extLst>
                </p14:cNvPr>
                <p14:cNvContentPartPr/>
                <p14:nvPr/>
              </p14:nvContentPartPr>
              <p14:xfrm>
                <a:off x="8282066" y="805593"/>
                <a:ext cx="210240" cy="249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CDBF9D-8DC6-49DD-9DBE-52EF2E153F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3426" y="796593"/>
                  <a:ext cx="227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C7C2F9-4FA5-467A-BF94-AC1905BC547A}"/>
                    </a:ext>
                  </a:extLst>
                </p14:cNvPr>
                <p14:cNvContentPartPr/>
                <p14:nvPr/>
              </p14:nvContentPartPr>
              <p14:xfrm>
                <a:off x="8632706" y="788673"/>
                <a:ext cx="100440" cy="223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C7C2F9-4FA5-467A-BF94-AC1905BC54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24066" y="780033"/>
                  <a:ext cx="118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E00D53-2BE4-418D-8234-8A58C68F2FC4}"/>
                    </a:ext>
                  </a:extLst>
                </p14:cNvPr>
                <p14:cNvContentPartPr/>
                <p14:nvPr/>
              </p14:nvContentPartPr>
              <p14:xfrm>
                <a:off x="8968226" y="326433"/>
                <a:ext cx="162360" cy="73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E00D53-2BE4-418D-8234-8A58C68F2F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59226" y="317793"/>
                  <a:ext cx="18000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CA89AE-6A8F-4DCE-9D80-C1FC2B2C7B32}"/>
                    </a:ext>
                  </a:extLst>
                </p14:cNvPr>
                <p14:cNvContentPartPr/>
                <p14:nvPr/>
              </p14:nvContentPartPr>
              <p14:xfrm>
                <a:off x="8822786" y="881913"/>
                <a:ext cx="243360" cy="2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CA89AE-6A8F-4DCE-9D80-C1FC2B2C7B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3786" y="872913"/>
                  <a:ext cx="261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B94C2C-7C84-4561-A9A7-B8E12DB46638}"/>
                    </a:ext>
                  </a:extLst>
                </p14:cNvPr>
                <p14:cNvContentPartPr/>
                <p14:nvPr/>
              </p14:nvContentPartPr>
              <p14:xfrm>
                <a:off x="9159386" y="853113"/>
                <a:ext cx="91800" cy="172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B94C2C-7C84-4561-A9A7-B8E12DB466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50746" y="844473"/>
                  <a:ext cx="109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0EF548-68E3-42CF-B89E-BEFA924B09B1}"/>
                    </a:ext>
                  </a:extLst>
                </p14:cNvPr>
                <p14:cNvContentPartPr/>
                <p14:nvPr/>
              </p14:nvContentPartPr>
              <p14:xfrm>
                <a:off x="9418946" y="499593"/>
                <a:ext cx="113040" cy="636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0EF548-68E3-42CF-B89E-BEFA924B09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10306" y="490593"/>
                  <a:ext cx="13068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4A616A-B5E7-4324-8920-B2307CD3CE1C}"/>
                    </a:ext>
                  </a:extLst>
                </p14:cNvPr>
                <p14:cNvContentPartPr/>
                <p14:nvPr/>
              </p14:nvContentPartPr>
              <p14:xfrm>
                <a:off x="9252986" y="966873"/>
                <a:ext cx="269280" cy="65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4A616A-B5E7-4324-8920-B2307CD3CE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44346" y="957873"/>
                  <a:ext cx="286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C9F4FA-3634-4455-A464-048B58FBCB67}"/>
                    </a:ext>
                  </a:extLst>
                </p14:cNvPr>
                <p14:cNvContentPartPr/>
                <p14:nvPr/>
              </p14:nvContentPartPr>
              <p14:xfrm>
                <a:off x="9641426" y="1004673"/>
                <a:ext cx="73440" cy="189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C9F4FA-3634-4455-A464-048B58FBCB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32786" y="996033"/>
                  <a:ext cx="9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919DC0-6D67-45C8-91C6-ABB1A97015D7}"/>
                    </a:ext>
                  </a:extLst>
                </p14:cNvPr>
                <p14:cNvContentPartPr/>
                <p14:nvPr/>
              </p14:nvContentPartPr>
              <p14:xfrm>
                <a:off x="9735386" y="1134273"/>
                <a:ext cx="150840" cy="70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919DC0-6D67-45C8-91C6-ABB1A97015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26386" y="1125273"/>
                  <a:ext cx="168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485113-9838-4641-ABF3-7473A0B20026}"/>
                    </a:ext>
                  </a:extLst>
                </p14:cNvPr>
                <p14:cNvContentPartPr/>
                <p14:nvPr/>
              </p14:nvContentPartPr>
              <p14:xfrm>
                <a:off x="6656666" y="1867233"/>
                <a:ext cx="308880" cy="216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485113-9838-4641-ABF3-7473A0B200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47666" y="1858593"/>
                  <a:ext cx="32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4AA318-BDC3-42E6-8CCF-7ADD23194C6B}"/>
                    </a:ext>
                  </a:extLst>
                </p14:cNvPr>
                <p14:cNvContentPartPr/>
                <p14:nvPr/>
              </p14:nvContentPartPr>
              <p14:xfrm>
                <a:off x="7080026" y="1281873"/>
                <a:ext cx="388440" cy="790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4AA318-BDC3-42E6-8CCF-7ADD23194C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71386" y="1273233"/>
                  <a:ext cx="40608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264865-F872-44C3-ABBD-AB4DB0F0A2CE}"/>
                    </a:ext>
                  </a:extLst>
                </p14:cNvPr>
                <p14:cNvContentPartPr/>
                <p14:nvPr/>
              </p14:nvContentPartPr>
              <p14:xfrm>
                <a:off x="7567826" y="2014833"/>
                <a:ext cx="219240" cy="255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264865-F872-44C3-ABBD-AB4DB0F0A2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59186" y="2005833"/>
                  <a:ext cx="236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8F4674-6119-477B-9975-2B1BF483EC70}"/>
                    </a:ext>
                  </a:extLst>
                </p14:cNvPr>
                <p14:cNvContentPartPr/>
                <p14:nvPr/>
              </p14:nvContentPartPr>
              <p14:xfrm>
                <a:off x="7677626" y="2036433"/>
                <a:ext cx="134640" cy="228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8F4674-6119-477B-9975-2B1BF483EC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68986" y="2027433"/>
                  <a:ext cx="152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546F78-9530-475A-BBA8-F3CE079C6136}"/>
                    </a:ext>
                  </a:extLst>
                </p14:cNvPr>
                <p14:cNvContentPartPr/>
                <p14:nvPr/>
              </p14:nvContentPartPr>
              <p14:xfrm>
                <a:off x="8002706" y="1332273"/>
                <a:ext cx="294840" cy="86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546F78-9530-475A-BBA8-F3CE079C613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94066" y="1323273"/>
                  <a:ext cx="31248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56EE95-9AD0-4AB9-A5CD-7C6D41BBD9F9}"/>
                    </a:ext>
                  </a:extLst>
                </p14:cNvPr>
                <p14:cNvContentPartPr/>
                <p14:nvPr/>
              </p14:nvContentPartPr>
              <p14:xfrm>
                <a:off x="8386466" y="1793793"/>
                <a:ext cx="93600" cy="237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56EE95-9AD0-4AB9-A5CD-7C6D41BBD9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77466" y="1785153"/>
                  <a:ext cx="111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83CC7A-12FC-4AE7-8A69-B8A0D68D20F1}"/>
                    </a:ext>
                  </a:extLst>
                </p14:cNvPr>
                <p14:cNvContentPartPr/>
                <p14:nvPr/>
              </p14:nvContentPartPr>
              <p14:xfrm>
                <a:off x="8343626" y="1878033"/>
                <a:ext cx="193680" cy="523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83CC7A-12FC-4AE7-8A69-B8A0D68D20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34986" y="1869033"/>
                  <a:ext cx="2113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7B12F5-BDC8-4E8B-BB9B-DBE1A0567BFF}"/>
                    </a:ext>
                  </a:extLst>
                </p14:cNvPr>
                <p14:cNvContentPartPr/>
                <p14:nvPr/>
              </p14:nvContentPartPr>
              <p14:xfrm>
                <a:off x="8721266" y="1424073"/>
                <a:ext cx="197640" cy="847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7B12F5-BDC8-4E8B-BB9B-DBE1A0567BF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12266" y="1415073"/>
                  <a:ext cx="21528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126B12-7A43-4C33-9B13-D5CCC3597B75}"/>
                    </a:ext>
                  </a:extLst>
                </p14:cNvPr>
                <p14:cNvContentPartPr/>
                <p14:nvPr/>
              </p14:nvContentPartPr>
              <p14:xfrm>
                <a:off x="8966066" y="1860033"/>
                <a:ext cx="305640" cy="10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126B12-7A43-4C33-9B13-D5CCC3597B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57066" y="1851033"/>
                  <a:ext cx="323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19E072-031D-438E-84DC-842FAD25E62C}"/>
                    </a:ext>
                  </a:extLst>
                </p14:cNvPr>
                <p14:cNvContentPartPr/>
                <p14:nvPr/>
              </p14:nvContentPartPr>
              <p14:xfrm>
                <a:off x="8999186" y="2123193"/>
                <a:ext cx="241200" cy="60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19E072-031D-438E-84DC-842FAD25E6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90186" y="2114553"/>
                  <a:ext cx="258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CE60C65-B825-46A1-98C5-5CE9CEAF963C}"/>
                    </a:ext>
                  </a:extLst>
                </p14:cNvPr>
                <p14:cNvContentPartPr/>
                <p14:nvPr/>
              </p14:nvContentPartPr>
              <p14:xfrm>
                <a:off x="9516506" y="1574913"/>
                <a:ext cx="392400" cy="781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CE60C65-B825-46A1-98C5-5CE9CEAF96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07506" y="1565913"/>
                  <a:ext cx="41004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C7669F-CAE5-403D-AF57-4B16AFA69EAF}"/>
                    </a:ext>
                  </a:extLst>
                </p14:cNvPr>
                <p14:cNvContentPartPr/>
                <p14:nvPr/>
              </p14:nvContentPartPr>
              <p14:xfrm>
                <a:off x="9996026" y="1955433"/>
                <a:ext cx="290880" cy="252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C7669F-CAE5-403D-AF57-4B16AFA69E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87026" y="1946433"/>
                  <a:ext cx="308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4ACDBE-37E8-4FFD-A75A-C6B775C0B508}"/>
                    </a:ext>
                  </a:extLst>
                </p14:cNvPr>
                <p14:cNvContentPartPr/>
                <p14:nvPr/>
              </p14:nvContentPartPr>
              <p14:xfrm>
                <a:off x="9962546" y="1911153"/>
                <a:ext cx="300600" cy="421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4ACDBE-37E8-4FFD-A75A-C6B775C0B5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53546" y="1902513"/>
                  <a:ext cx="3182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72E983-4FE7-4B00-8C56-F46F5A78D603}"/>
                    </a:ext>
                  </a:extLst>
                </p14:cNvPr>
                <p14:cNvContentPartPr/>
                <p14:nvPr/>
              </p14:nvContentPartPr>
              <p14:xfrm>
                <a:off x="10326506" y="2184033"/>
                <a:ext cx="108360" cy="223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72E983-4FE7-4B00-8C56-F46F5A78D6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17866" y="2175033"/>
                  <a:ext cx="12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EC925B-9888-4D5B-BF53-3C916414A209}"/>
                    </a:ext>
                  </a:extLst>
                </p14:cNvPr>
                <p14:cNvContentPartPr/>
                <p14:nvPr/>
              </p14:nvContentPartPr>
              <p14:xfrm>
                <a:off x="10667786" y="1969113"/>
                <a:ext cx="119880" cy="178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EC925B-9888-4D5B-BF53-3C916414A2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58786" y="1960113"/>
                  <a:ext cx="137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0E47E8-9715-4BF2-AB86-F35196EF176B}"/>
                    </a:ext>
                  </a:extLst>
                </p14:cNvPr>
                <p14:cNvContentPartPr/>
                <p14:nvPr/>
              </p14:nvContentPartPr>
              <p14:xfrm>
                <a:off x="10615226" y="2029233"/>
                <a:ext cx="246240" cy="454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0E47E8-9715-4BF2-AB86-F35196EF17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06226" y="2020233"/>
                  <a:ext cx="2638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C261F9C-BBD2-4676-AB0D-1EBC387D02A9}"/>
                    </a:ext>
                  </a:extLst>
                </p14:cNvPr>
                <p14:cNvContentPartPr/>
                <p14:nvPr/>
              </p14:nvContentPartPr>
              <p14:xfrm>
                <a:off x="10842386" y="1698393"/>
                <a:ext cx="420120" cy="851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C261F9C-BBD2-4676-AB0D-1EBC387D02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33386" y="1689753"/>
                  <a:ext cx="437760" cy="86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7BE7A12-D5E4-4D00-A66F-9BE8169ED5DC}"/>
              </a:ext>
            </a:extLst>
          </p:cNvPr>
          <p:cNvGrpSpPr/>
          <p:nvPr/>
        </p:nvGrpSpPr>
        <p:grpSpPr>
          <a:xfrm>
            <a:off x="336146" y="2762193"/>
            <a:ext cx="11588040" cy="3991320"/>
            <a:chOff x="336146" y="2762193"/>
            <a:chExt cx="11588040" cy="39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E06051-3544-4F98-8D5D-A2BAB5F6EF87}"/>
                    </a:ext>
                  </a:extLst>
                </p14:cNvPr>
                <p14:cNvContentPartPr/>
                <p14:nvPr/>
              </p14:nvContentPartPr>
              <p14:xfrm>
                <a:off x="850586" y="3531153"/>
                <a:ext cx="304560" cy="316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E06051-3544-4F98-8D5D-A2BAB5F6EF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1946" y="3522513"/>
                  <a:ext cx="322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6F237A-7791-4460-BEEE-2631A63327EA}"/>
                    </a:ext>
                  </a:extLst>
                </p14:cNvPr>
                <p14:cNvContentPartPr/>
                <p14:nvPr/>
              </p14:nvContentPartPr>
              <p14:xfrm>
                <a:off x="1247306" y="2990433"/>
                <a:ext cx="295560" cy="888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6F237A-7791-4460-BEEE-2631A63327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38306" y="2981793"/>
                  <a:ext cx="31320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3A381B-57F1-4332-936F-958BD205A1DE}"/>
                    </a:ext>
                  </a:extLst>
                </p14:cNvPr>
                <p14:cNvContentPartPr/>
                <p14:nvPr/>
              </p14:nvContentPartPr>
              <p14:xfrm>
                <a:off x="1676066" y="3742113"/>
                <a:ext cx="179640" cy="548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3A381B-57F1-4332-936F-958BD205A1D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67426" y="3733473"/>
                  <a:ext cx="19728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2AF813-E2B1-46FB-BF42-859A3C92A8D3}"/>
                    </a:ext>
                  </a:extLst>
                </p14:cNvPr>
                <p14:cNvContentPartPr/>
                <p14:nvPr/>
              </p14:nvContentPartPr>
              <p14:xfrm>
                <a:off x="1834466" y="4072233"/>
                <a:ext cx="203760" cy="207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F2AF813-E2B1-46FB-BF42-859A3C92A8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25466" y="4063593"/>
                  <a:ext cx="221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866D6C-B670-4011-B8EC-BCDE4C5EA769}"/>
                    </a:ext>
                  </a:extLst>
                </p14:cNvPr>
                <p14:cNvContentPartPr/>
                <p14:nvPr/>
              </p14:nvContentPartPr>
              <p14:xfrm>
                <a:off x="1814306" y="4061073"/>
                <a:ext cx="242640" cy="285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866D6C-B670-4011-B8EC-BCDE4C5EA7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05306" y="4052073"/>
                  <a:ext cx="260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E7F437-CFCA-4D2A-8FC4-B43483D97D14}"/>
                    </a:ext>
                  </a:extLst>
                </p14:cNvPr>
                <p14:cNvContentPartPr/>
                <p14:nvPr/>
              </p14:nvContentPartPr>
              <p14:xfrm>
                <a:off x="2041466" y="4205073"/>
                <a:ext cx="109440" cy="209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E7F437-CFCA-4D2A-8FC4-B43483D97D1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32826" y="4196433"/>
                  <a:ext cx="127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DED0F9-796C-4196-B1F6-B01DC21FEEE3}"/>
                    </a:ext>
                  </a:extLst>
                </p14:cNvPr>
                <p14:cNvContentPartPr/>
                <p14:nvPr/>
              </p14:nvContentPartPr>
              <p14:xfrm>
                <a:off x="2250986" y="4111113"/>
                <a:ext cx="141840" cy="142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DED0F9-796C-4196-B1F6-B01DC21FEE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41986" y="4102473"/>
                  <a:ext cx="159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B91FEC-A722-4226-BD03-376FF9CD0F81}"/>
                    </a:ext>
                  </a:extLst>
                </p14:cNvPr>
                <p14:cNvContentPartPr/>
                <p14:nvPr/>
              </p14:nvContentPartPr>
              <p14:xfrm>
                <a:off x="2304986" y="4074393"/>
                <a:ext cx="172800" cy="387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B91FEC-A722-4226-BD03-376FF9CD0F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95986" y="4065753"/>
                  <a:ext cx="1904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64B3F5-8D69-4142-901B-0F53989148BB}"/>
                    </a:ext>
                  </a:extLst>
                </p14:cNvPr>
                <p14:cNvContentPartPr/>
                <p14:nvPr/>
              </p14:nvContentPartPr>
              <p14:xfrm>
                <a:off x="2423426" y="3898713"/>
                <a:ext cx="297000" cy="564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64B3F5-8D69-4142-901B-0F53989148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14426" y="3890073"/>
                  <a:ext cx="3146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FD6012-187A-4A91-9483-753BDADAFBAE}"/>
                    </a:ext>
                  </a:extLst>
                </p14:cNvPr>
                <p14:cNvContentPartPr/>
                <p14:nvPr/>
              </p14:nvContentPartPr>
              <p14:xfrm>
                <a:off x="3197426" y="2762193"/>
                <a:ext cx="230400" cy="574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FD6012-187A-4A91-9483-753BDADAFB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88426" y="2753553"/>
                  <a:ext cx="2480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1BFF22-FDBF-410D-B16D-7D9CC1665753}"/>
                    </a:ext>
                  </a:extLst>
                </p14:cNvPr>
                <p14:cNvContentPartPr/>
                <p14:nvPr/>
              </p14:nvContentPartPr>
              <p14:xfrm>
                <a:off x="3231266" y="3478953"/>
                <a:ext cx="7920" cy="21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1BFF22-FDBF-410D-B16D-7D9CC16657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22266" y="3469953"/>
                  <a:ext cx="2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551A42-C1F1-4EC5-921E-BD24EE358921}"/>
                    </a:ext>
                  </a:extLst>
                </p14:cNvPr>
                <p14:cNvContentPartPr/>
                <p14:nvPr/>
              </p14:nvContentPartPr>
              <p14:xfrm>
                <a:off x="3017426" y="3554913"/>
                <a:ext cx="564480" cy="70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551A42-C1F1-4EC5-921E-BD24EE3589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8786" y="3546273"/>
                  <a:ext cx="582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64D8B8-D296-4D29-B583-FB635A305190}"/>
                    </a:ext>
                  </a:extLst>
                </p14:cNvPr>
                <p14:cNvContentPartPr/>
                <p14:nvPr/>
              </p14:nvContentPartPr>
              <p14:xfrm>
                <a:off x="3134066" y="3759753"/>
                <a:ext cx="321120" cy="5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64D8B8-D296-4D29-B583-FB635A3051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5426" y="3751113"/>
                  <a:ext cx="33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6970CD-AA97-48BB-944D-14162A5D0210}"/>
                    </a:ext>
                  </a:extLst>
                </p14:cNvPr>
                <p14:cNvContentPartPr/>
                <p14:nvPr/>
              </p14:nvContentPartPr>
              <p14:xfrm>
                <a:off x="3915266" y="3537993"/>
                <a:ext cx="266400" cy="320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6970CD-AA97-48BB-944D-14162A5D02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06266" y="3528993"/>
                  <a:ext cx="284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CC6780-4EB6-42B5-B215-26C8B79C1289}"/>
                    </a:ext>
                  </a:extLst>
                </p14:cNvPr>
                <p14:cNvContentPartPr/>
                <p14:nvPr/>
              </p14:nvContentPartPr>
              <p14:xfrm>
                <a:off x="4243226" y="3041553"/>
                <a:ext cx="360000" cy="902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CC6780-4EB6-42B5-B215-26C8B79C12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34586" y="3032913"/>
                  <a:ext cx="37764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0C0071-23AA-4FE7-AD47-2FF8DA25235B}"/>
                    </a:ext>
                  </a:extLst>
                </p14:cNvPr>
                <p14:cNvContentPartPr/>
                <p14:nvPr/>
              </p14:nvContentPartPr>
              <p14:xfrm>
                <a:off x="3823106" y="2771193"/>
                <a:ext cx="331920" cy="126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0C0071-23AA-4FE7-AD47-2FF8DA2523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14466" y="2762193"/>
                  <a:ext cx="349560" cy="12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CC1C37-6880-437A-BFD8-D3C4EA11EF9E}"/>
                    </a:ext>
                  </a:extLst>
                </p14:cNvPr>
                <p14:cNvContentPartPr/>
                <p14:nvPr/>
              </p14:nvContentPartPr>
              <p14:xfrm>
                <a:off x="4728866" y="3819153"/>
                <a:ext cx="216720" cy="203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CC1C37-6880-437A-BFD8-D3C4EA11EF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20226" y="3810153"/>
                  <a:ext cx="234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FE503A-EC7B-4FB9-BA73-0ABC3F1CCB2B}"/>
                    </a:ext>
                  </a:extLst>
                </p14:cNvPr>
                <p14:cNvContentPartPr/>
                <p14:nvPr/>
              </p14:nvContentPartPr>
              <p14:xfrm>
                <a:off x="4833986" y="3831393"/>
                <a:ext cx="95400" cy="197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FE503A-EC7B-4FB9-BA73-0ABC3F1CCB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25346" y="3822753"/>
                  <a:ext cx="113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76D2E9-6993-4A10-8628-6086E96D868C}"/>
                    </a:ext>
                  </a:extLst>
                </p14:cNvPr>
                <p14:cNvContentPartPr/>
                <p14:nvPr/>
              </p14:nvContentPartPr>
              <p14:xfrm>
                <a:off x="5113706" y="3795393"/>
                <a:ext cx="128520" cy="173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76D2E9-6993-4A10-8628-6086E96D86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5066" y="3786393"/>
                  <a:ext cx="146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9B2E38-CF23-42A4-8C7B-F6BD4E3E6C92}"/>
                    </a:ext>
                  </a:extLst>
                </p14:cNvPr>
                <p14:cNvContentPartPr/>
                <p14:nvPr/>
              </p14:nvContentPartPr>
              <p14:xfrm>
                <a:off x="5029466" y="3939393"/>
                <a:ext cx="105480" cy="67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9B2E38-CF23-42A4-8C7B-F6BD4E3E6C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20466" y="3930393"/>
                  <a:ext cx="123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5DD1AA-2E67-4171-B3E0-46173D2DA27B}"/>
                    </a:ext>
                  </a:extLst>
                </p14:cNvPr>
                <p14:cNvContentPartPr/>
                <p14:nvPr/>
              </p14:nvContentPartPr>
              <p14:xfrm>
                <a:off x="5091026" y="3751113"/>
                <a:ext cx="154440" cy="278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5DD1AA-2E67-4171-B3E0-46173D2DA2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82386" y="3742113"/>
                  <a:ext cx="172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5F1FF1-578E-4537-B601-6DF4387645A2}"/>
                    </a:ext>
                  </a:extLst>
                </p14:cNvPr>
                <p14:cNvContentPartPr/>
                <p14:nvPr/>
              </p14:nvContentPartPr>
              <p14:xfrm>
                <a:off x="5402426" y="3846873"/>
                <a:ext cx="83520" cy="224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5F1FF1-578E-4537-B601-6DF4387645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93426" y="3838233"/>
                  <a:ext cx="101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140C7E5-2479-4517-8F6E-44B59B8F27D2}"/>
                    </a:ext>
                  </a:extLst>
                </p14:cNvPr>
                <p14:cNvContentPartPr/>
                <p14:nvPr/>
              </p14:nvContentPartPr>
              <p14:xfrm>
                <a:off x="5762066" y="3775953"/>
                <a:ext cx="135360" cy="123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140C7E5-2479-4517-8F6E-44B59B8F27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53426" y="3766953"/>
                  <a:ext cx="153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F23A70-74AD-4204-8084-2147981026BF}"/>
                    </a:ext>
                  </a:extLst>
                </p14:cNvPr>
                <p14:cNvContentPartPr/>
                <p14:nvPr/>
              </p14:nvContentPartPr>
              <p14:xfrm>
                <a:off x="6032066" y="2875953"/>
                <a:ext cx="298440" cy="1083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F23A70-74AD-4204-8084-2147981026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23426" y="2867313"/>
                  <a:ext cx="316080" cy="11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8A06EA6-7C4C-4E32-A45A-A12073F782AA}"/>
                    </a:ext>
                  </a:extLst>
                </p14:cNvPr>
                <p14:cNvContentPartPr/>
                <p14:nvPr/>
              </p14:nvContentPartPr>
              <p14:xfrm>
                <a:off x="6383066" y="3818433"/>
                <a:ext cx="151920" cy="106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8A06EA6-7C4C-4E32-A45A-A12073F782A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74426" y="3809433"/>
                  <a:ext cx="169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C9D715-0530-48DC-A8A7-1E347E5CE961}"/>
                    </a:ext>
                  </a:extLst>
                </p14:cNvPr>
                <p14:cNvContentPartPr/>
                <p14:nvPr/>
              </p14:nvContentPartPr>
              <p14:xfrm>
                <a:off x="6545066" y="3817353"/>
                <a:ext cx="55080" cy="382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C9D715-0530-48DC-A8A7-1E347E5CE96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36426" y="3808353"/>
                  <a:ext cx="72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7528DC-F567-43A3-9523-185273F879B8}"/>
                    </a:ext>
                  </a:extLst>
                </p14:cNvPr>
                <p14:cNvContentPartPr/>
                <p14:nvPr/>
              </p14:nvContentPartPr>
              <p14:xfrm>
                <a:off x="6674306" y="2956593"/>
                <a:ext cx="397440" cy="1202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7528DC-F567-43A3-9523-185273F879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65306" y="2947953"/>
                  <a:ext cx="415080" cy="12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8D12343-8DB3-4F6F-8BC3-42975E3C6188}"/>
                    </a:ext>
                  </a:extLst>
                </p14:cNvPr>
                <p14:cNvContentPartPr/>
                <p14:nvPr/>
              </p14:nvContentPartPr>
              <p14:xfrm>
                <a:off x="7423106" y="3552753"/>
                <a:ext cx="96840" cy="12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8D12343-8DB3-4F6F-8BC3-42975E3C61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14106" y="3543753"/>
                  <a:ext cx="11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7DE190-B358-4B36-B5A6-F75680369EC6}"/>
                    </a:ext>
                  </a:extLst>
                </p14:cNvPr>
                <p14:cNvContentPartPr/>
                <p14:nvPr/>
              </p14:nvContentPartPr>
              <p14:xfrm>
                <a:off x="7335626" y="3455193"/>
                <a:ext cx="439560" cy="65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7DE190-B358-4B36-B5A6-F75680369E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6626" y="3446553"/>
                  <a:ext cx="457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C416B9-F7C1-4D24-8C48-E1247A19DB21}"/>
                    </a:ext>
                  </a:extLst>
                </p14:cNvPr>
                <p14:cNvContentPartPr/>
                <p14:nvPr/>
              </p14:nvContentPartPr>
              <p14:xfrm>
                <a:off x="7486466" y="3783513"/>
                <a:ext cx="297000" cy="66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C416B9-F7C1-4D24-8C48-E1247A19DB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77466" y="3774873"/>
                  <a:ext cx="314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81178D-4FBD-40D8-A664-E88F166F3517}"/>
                    </a:ext>
                  </a:extLst>
                </p14:cNvPr>
                <p14:cNvContentPartPr/>
                <p14:nvPr/>
              </p14:nvContentPartPr>
              <p14:xfrm>
                <a:off x="8069306" y="3608913"/>
                <a:ext cx="195120" cy="244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81178D-4FBD-40D8-A664-E88F166F35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60306" y="3599913"/>
                  <a:ext cx="212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89B9F8-54C3-4E5E-A5A9-08EFAAD5BCBA}"/>
                    </a:ext>
                  </a:extLst>
                </p14:cNvPr>
                <p14:cNvContentPartPr/>
                <p14:nvPr/>
              </p14:nvContentPartPr>
              <p14:xfrm>
                <a:off x="8428946" y="3048033"/>
                <a:ext cx="275400" cy="729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89B9F8-54C3-4E5E-A5A9-08EFAAD5BCB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19946" y="3039393"/>
                  <a:ext cx="29304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B34347-FB2A-46E8-9FEC-9C3F7162EABB}"/>
                    </a:ext>
                  </a:extLst>
                </p14:cNvPr>
                <p14:cNvContentPartPr/>
                <p14:nvPr/>
              </p14:nvContentPartPr>
              <p14:xfrm>
                <a:off x="8868866" y="3717633"/>
                <a:ext cx="140400" cy="222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B34347-FB2A-46E8-9FEC-9C3F7162EAB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60226" y="3708633"/>
                  <a:ext cx="158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99C734-A3E0-4F1D-9C98-142977339063}"/>
                    </a:ext>
                  </a:extLst>
                </p14:cNvPr>
                <p14:cNvContentPartPr/>
                <p14:nvPr/>
              </p14:nvContentPartPr>
              <p14:xfrm>
                <a:off x="8816666" y="3725193"/>
                <a:ext cx="194760" cy="234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99C734-A3E0-4F1D-9C98-1429773390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08026" y="3716553"/>
                  <a:ext cx="21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2DD1BAB-B67C-4C0D-9685-59A0549E9707}"/>
                    </a:ext>
                  </a:extLst>
                </p14:cNvPr>
                <p14:cNvContentPartPr/>
                <p14:nvPr/>
              </p14:nvContentPartPr>
              <p14:xfrm>
                <a:off x="9195386" y="3571833"/>
                <a:ext cx="174240" cy="191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2DD1BAB-B67C-4C0D-9685-59A0549E97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86746" y="3563193"/>
                  <a:ext cx="191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367C1DB-A346-43CF-BEA7-38793E753B33}"/>
                    </a:ext>
                  </a:extLst>
                </p14:cNvPr>
                <p14:cNvContentPartPr/>
                <p14:nvPr/>
              </p14:nvContentPartPr>
              <p14:xfrm>
                <a:off x="9485186" y="2977113"/>
                <a:ext cx="220680" cy="765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367C1DB-A346-43CF-BEA7-38793E753B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6546" y="2968113"/>
                  <a:ext cx="23832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57F6840-DB9E-4A64-9A11-4B3C0CB7FB49}"/>
                    </a:ext>
                  </a:extLst>
                </p14:cNvPr>
                <p14:cNvContentPartPr/>
                <p14:nvPr/>
              </p14:nvContentPartPr>
              <p14:xfrm>
                <a:off x="9784346" y="3683793"/>
                <a:ext cx="231120" cy="491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57F6840-DB9E-4A64-9A11-4B3C0CB7FB4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75346" y="3675153"/>
                  <a:ext cx="2487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7FCFF1-ED58-4BB3-8101-667A54D2C7F9}"/>
                    </a:ext>
                  </a:extLst>
                </p14:cNvPr>
                <p14:cNvContentPartPr/>
                <p14:nvPr/>
              </p14:nvContentPartPr>
              <p14:xfrm>
                <a:off x="10102586" y="3518553"/>
                <a:ext cx="169560" cy="11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7FCFF1-ED58-4BB3-8101-667A54D2C7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93946" y="3509913"/>
                  <a:ext cx="187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D4230F-E2A6-4EE4-951B-DA7868B24378}"/>
                    </a:ext>
                  </a:extLst>
                </p14:cNvPr>
                <p14:cNvContentPartPr/>
                <p14:nvPr/>
              </p14:nvContentPartPr>
              <p14:xfrm>
                <a:off x="10474826" y="3548433"/>
                <a:ext cx="131400" cy="155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D4230F-E2A6-4EE4-951B-DA7868B243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66186" y="3539433"/>
                  <a:ext cx="149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83ABAF-9D05-4E41-8BBC-42EB70FB8302}"/>
                    </a:ext>
                  </a:extLst>
                </p14:cNvPr>
                <p14:cNvContentPartPr/>
                <p14:nvPr/>
              </p14:nvContentPartPr>
              <p14:xfrm>
                <a:off x="10725026" y="3049113"/>
                <a:ext cx="225720" cy="689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83ABAF-9D05-4E41-8BBC-42EB70FB83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16386" y="3040473"/>
                  <a:ext cx="24336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8A3621C-5FF2-48A5-B163-330254F1E51A}"/>
                    </a:ext>
                  </a:extLst>
                </p14:cNvPr>
                <p14:cNvContentPartPr/>
                <p14:nvPr/>
              </p14:nvContentPartPr>
              <p14:xfrm>
                <a:off x="10967306" y="3665073"/>
                <a:ext cx="113400" cy="94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8A3621C-5FF2-48A5-B163-330254F1E5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58666" y="3656433"/>
                  <a:ext cx="131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39D52E-30D2-44D0-919F-AD83162F2221}"/>
                    </a:ext>
                  </a:extLst>
                </p14:cNvPr>
                <p14:cNvContentPartPr/>
                <p14:nvPr/>
              </p14:nvContentPartPr>
              <p14:xfrm>
                <a:off x="11054066" y="3675153"/>
                <a:ext cx="105120" cy="259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39D52E-30D2-44D0-919F-AD83162F22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45066" y="3666153"/>
                  <a:ext cx="122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33887F6-AC38-453B-9583-F5ED42576688}"/>
                    </a:ext>
                  </a:extLst>
                </p14:cNvPr>
                <p14:cNvContentPartPr/>
                <p14:nvPr/>
              </p14:nvContentPartPr>
              <p14:xfrm>
                <a:off x="11292026" y="3507753"/>
                <a:ext cx="92160" cy="151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33887F6-AC38-453B-9583-F5ED425766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83386" y="3499113"/>
                  <a:ext cx="109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842F01D-6F66-4C6E-8763-DE455F502008}"/>
                    </a:ext>
                  </a:extLst>
                </p14:cNvPr>
                <p14:cNvContentPartPr/>
                <p14:nvPr/>
              </p14:nvContentPartPr>
              <p14:xfrm>
                <a:off x="11398946" y="3579753"/>
                <a:ext cx="143640" cy="204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842F01D-6F66-4C6E-8763-DE455F5020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89946" y="3570753"/>
                  <a:ext cx="161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00C3A15-E335-482E-847A-888B93FD2E4A}"/>
                    </a:ext>
                  </a:extLst>
                </p14:cNvPr>
                <p14:cNvContentPartPr/>
                <p14:nvPr/>
              </p14:nvContentPartPr>
              <p14:xfrm>
                <a:off x="11322626" y="3273753"/>
                <a:ext cx="348840" cy="636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00C3A15-E335-482E-847A-888B93FD2E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13626" y="3265113"/>
                  <a:ext cx="36648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99A503-4DFF-47C9-B41E-D34C0CEDE3AB}"/>
                    </a:ext>
                  </a:extLst>
                </p14:cNvPr>
                <p14:cNvContentPartPr/>
                <p14:nvPr/>
              </p14:nvContentPartPr>
              <p14:xfrm>
                <a:off x="11679386" y="3784593"/>
                <a:ext cx="232920" cy="228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99A503-4DFF-47C9-B41E-D34C0CEDE3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70746" y="3775953"/>
                  <a:ext cx="250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CA69ACD-9631-4FEC-A2A6-797EADD0A2EA}"/>
                    </a:ext>
                  </a:extLst>
                </p14:cNvPr>
                <p14:cNvContentPartPr/>
                <p14:nvPr/>
              </p14:nvContentPartPr>
              <p14:xfrm>
                <a:off x="11647346" y="3783513"/>
                <a:ext cx="276840" cy="258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CA69ACD-9631-4FEC-A2A6-797EADD0A2E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38706" y="3774873"/>
                  <a:ext cx="294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5E67BC7-5CFB-4138-A960-1542A3B37929}"/>
                    </a:ext>
                  </a:extLst>
                </p14:cNvPr>
                <p14:cNvContentPartPr/>
                <p14:nvPr/>
              </p14:nvContentPartPr>
              <p14:xfrm>
                <a:off x="11171786" y="3492273"/>
                <a:ext cx="240120" cy="182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5E67BC7-5CFB-4138-A960-1542A3B379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62786" y="3483273"/>
                  <a:ext cx="257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AF2D9C-51C9-4899-B81E-A2C345A3B9F2}"/>
                    </a:ext>
                  </a:extLst>
                </p14:cNvPr>
                <p14:cNvContentPartPr/>
                <p14:nvPr/>
              </p14:nvContentPartPr>
              <p14:xfrm>
                <a:off x="3229466" y="5138913"/>
                <a:ext cx="380880" cy="16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AF2D9C-51C9-4899-B81E-A2C345A3B9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20826" y="5129913"/>
                  <a:ext cx="39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BB38552-0EA4-43C5-801C-96B16ECCADEB}"/>
                    </a:ext>
                  </a:extLst>
                </p14:cNvPr>
                <p14:cNvContentPartPr/>
                <p14:nvPr/>
              </p14:nvContentPartPr>
              <p14:xfrm>
                <a:off x="3253226" y="5444913"/>
                <a:ext cx="329760" cy="20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BB38552-0EA4-43C5-801C-96B16ECCADE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44586" y="5436273"/>
                  <a:ext cx="347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092C94E-E630-42CA-AA7D-245101DD14B1}"/>
                    </a:ext>
                  </a:extLst>
                </p14:cNvPr>
                <p14:cNvContentPartPr/>
                <p14:nvPr/>
              </p14:nvContentPartPr>
              <p14:xfrm>
                <a:off x="3338546" y="4100313"/>
                <a:ext cx="282960" cy="463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092C94E-E630-42CA-AA7D-245101DD14B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29906" y="4091313"/>
                  <a:ext cx="300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D37D89-F2EC-4D78-BBA9-C499748605E9}"/>
                    </a:ext>
                  </a:extLst>
                </p14:cNvPr>
                <p14:cNvContentPartPr/>
                <p14:nvPr/>
              </p14:nvContentPartPr>
              <p14:xfrm>
                <a:off x="3522146" y="4676313"/>
                <a:ext cx="65520" cy="17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D37D89-F2EC-4D78-BBA9-C499748605E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13506" y="4667313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387F8FA-6345-4F3B-9225-1A8774195EAE}"/>
                    </a:ext>
                  </a:extLst>
                </p14:cNvPr>
                <p14:cNvContentPartPr/>
                <p14:nvPr/>
              </p14:nvContentPartPr>
              <p14:xfrm>
                <a:off x="336146" y="5079513"/>
                <a:ext cx="268560" cy="376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387F8FA-6345-4F3B-9225-1A8774195E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7146" y="5070513"/>
                  <a:ext cx="2862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3FEA63-D44E-4636-832E-8616E584A6DA}"/>
                    </a:ext>
                  </a:extLst>
                </p14:cNvPr>
                <p14:cNvContentPartPr/>
                <p14:nvPr/>
              </p14:nvContentPartPr>
              <p14:xfrm>
                <a:off x="715586" y="4788993"/>
                <a:ext cx="158760" cy="698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3FEA63-D44E-4636-832E-8616E584A6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6586" y="4779993"/>
                  <a:ext cx="17640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33175C4-25F6-4FD0-9BF7-D85AB83FA6FA}"/>
                    </a:ext>
                  </a:extLst>
                </p14:cNvPr>
                <p14:cNvContentPartPr/>
                <p14:nvPr/>
              </p14:nvContentPartPr>
              <p14:xfrm>
                <a:off x="968306" y="5410713"/>
                <a:ext cx="119160" cy="478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33175C4-25F6-4FD0-9BF7-D85AB83FA6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9306" y="5402073"/>
                  <a:ext cx="1368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2A4733-C99A-47FD-A6E7-C20653E77E08}"/>
                    </a:ext>
                  </a:extLst>
                </p14:cNvPr>
                <p14:cNvContentPartPr/>
                <p14:nvPr/>
              </p14:nvContentPartPr>
              <p14:xfrm>
                <a:off x="1175306" y="5641833"/>
                <a:ext cx="130320" cy="249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2A4733-C99A-47FD-A6E7-C20653E77E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6306" y="5632833"/>
                  <a:ext cx="14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87B4874-D989-40B1-A650-37C37FEA9DAB}"/>
                    </a:ext>
                  </a:extLst>
                </p14:cNvPr>
                <p14:cNvContentPartPr/>
                <p14:nvPr/>
              </p14:nvContentPartPr>
              <p14:xfrm>
                <a:off x="1181066" y="5635713"/>
                <a:ext cx="146520" cy="288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87B4874-D989-40B1-A650-37C37FEA9D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72426" y="5626713"/>
                  <a:ext cx="1641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FED806-55C5-42FC-BFFC-FA974D50C91F}"/>
                    </a:ext>
                  </a:extLst>
                </p14:cNvPr>
                <p14:cNvContentPartPr/>
                <p14:nvPr/>
              </p14:nvContentPartPr>
              <p14:xfrm>
                <a:off x="1284386" y="5841633"/>
                <a:ext cx="72720" cy="169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FED806-55C5-42FC-BFFC-FA974D50C9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75386" y="5832993"/>
                  <a:ext cx="90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D895EB-C9F4-4D99-BBAD-27668EC0E58D}"/>
                    </a:ext>
                  </a:extLst>
                </p14:cNvPr>
                <p14:cNvContentPartPr/>
                <p14:nvPr/>
              </p14:nvContentPartPr>
              <p14:xfrm>
                <a:off x="1483826" y="5648673"/>
                <a:ext cx="131040" cy="385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D895EB-C9F4-4D99-BBAD-27668EC0E5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75186" y="5640033"/>
                  <a:ext cx="1486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EFF6F3-BEDB-4C53-B65A-E3DEF0977B39}"/>
                    </a:ext>
                  </a:extLst>
                </p14:cNvPr>
                <p14:cNvContentPartPr/>
                <p14:nvPr/>
              </p14:nvContentPartPr>
              <p14:xfrm>
                <a:off x="1649786" y="5516553"/>
                <a:ext cx="188640" cy="424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EFF6F3-BEDB-4C53-B65A-E3DEF0977B3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40786" y="5507913"/>
                  <a:ext cx="2062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951588-A6AF-4FFE-B9FE-C34F2306FE44}"/>
                    </a:ext>
                  </a:extLst>
                </p14:cNvPr>
                <p14:cNvContentPartPr/>
                <p14:nvPr/>
              </p14:nvContentPartPr>
              <p14:xfrm>
                <a:off x="2046146" y="4804473"/>
                <a:ext cx="248040" cy="911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951588-A6AF-4FFE-B9FE-C34F2306FE4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7146" y="4795833"/>
                  <a:ext cx="26568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807324-A815-4AA1-BD3C-6D013DB7C020}"/>
                    </a:ext>
                  </a:extLst>
                </p14:cNvPr>
                <p14:cNvContentPartPr/>
                <p14:nvPr/>
              </p14:nvContentPartPr>
              <p14:xfrm>
                <a:off x="2283386" y="5130993"/>
                <a:ext cx="316440" cy="556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807324-A815-4AA1-BD3C-6D013DB7C0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74746" y="5122353"/>
                  <a:ext cx="3340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71E752-52B0-473C-A808-EE7B81215D7F}"/>
                    </a:ext>
                  </a:extLst>
                </p14:cNvPr>
                <p14:cNvContentPartPr/>
                <p14:nvPr/>
              </p14:nvContentPartPr>
              <p14:xfrm>
                <a:off x="2362226" y="5382633"/>
                <a:ext cx="223560" cy="97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71E752-52B0-473C-A808-EE7B81215D7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53586" y="5373993"/>
                  <a:ext cx="241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F76523D-05A6-4D96-BE37-69B5E1EEB944}"/>
                    </a:ext>
                  </a:extLst>
                </p14:cNvPr>
                <p14:cNvContentPartPr/>
                <p14:nvPr/>
              </p14:nvContentPartPr>
              <p14:xfrm>
                <a:off x="2778746" y="4885113"/>
                <a:ext cx="188640" cy="813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F76523D-05A6-4D96-BE37-69B5E1EEB9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70106" y="4876113"/>
                  <a:ext cx="20628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AE89D3-D981-474B-A97F-D5FC596C9F73}"/>
                    </a:ext>
                  </a:extLst>
                </p14:cNvPr>
                <p14:cNvContentPartPr/>
                <p14:nvPr/>
              </p14:nvContentPartPr>
              <p14:xfrm>
                <a:off x="1050746" y="6016953"/>
                <a:ext cx="268200" cy="640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AE89D3-D981-474B-A97F-D5FC596C9F7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1746" y="6008313"/>
                  <a:ext cx="28584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9EE9A0-20F9-43B1-AC72-68E28320593A}"/>
                    </a:ext>
                  </a:extLst>
                </p14:cNvPr>
                <p14:cNvContentPartPr/>
                <p14:nvPr/>
              </p14:nvContentPartPr>
              <p14:xfrm>
                <a:off x="1447826" y="6238353"/>
                <a:ext cx="301320" cy="338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9EE9A0-20F9-43B1-AC72-68E2832059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39186" y="6229713"/>
                  <a:ext cx="318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DADF859-712C-4C22-884E-CB04BE233C14}"/>
                    </a:ext>
                  </a:extLst>
                </p14:cNvPr>
                <p14:cNvContentPartPr/>
                <p14:nvPr/>
              </p14:nvContentPartPr>
              <p14:xfrm>
                <a:off x="1365746" y="6013353"/>
                <a:ext cx="273960" cy="609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DADF859-712C-4C22-884E-CB04BE233C1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56746" y="6004713"/>
                  <a:ext cx="2916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278CA4-6320-4DD5-BFEA-28366E9EAD92}"/>
                    </a:ext>
                  </a:extLst>
                </p14:cNvPr>
                <p14:cNvContentPartPr/>
                <p14:nvPr/>
              </p14:nvContentPartPr>
              <p14:xfrm>
                <a:off x="1509386" y="6213153"/>
                <a:ext cx="323280" cy="490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278CA4-6320-4DD5-BFEA-28366E9EAD9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00746" y="6204513"/>
                  <a:ext cx="3409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06FFC5D-9179-4CE7-9F9E-8931C8649046}"/>
                    </a:ext>
                  </a:extLst>
                </p14:cNvPr>
                <p14:cNvContentPartPr/>
                <p14:nvPr/>
              </p14:nvContentPartPr>
              <p14:xfrm>
                <a:off x="1961186" y="5997513"/>
                <a:ext cx="763560" cy="756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06FFC5D-9179-4CE7-9F9E-8931C864904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52186" y="5988513"/>
                  <a:ext cx="7812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DECB36-9C4B-4D55-A8D3-A2C3DF0C6527}"/>
                    </a:ext>
                  </a:extLst>
                </p14:cNvPr>
                <p14:cNvContentPartPr/>
                <p14:nvPr/>
              </p14:nvContentPartPr>
              <p14:xfrm>
                <a:off x="2799266" y="6023793"/>
                <a:ext cx="497160" cy="634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DECB36-9C4B-4D55-A8D3-A2C3DF0C65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90626" y="6014793"/>
                  <a:ext cx="51480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8EE925-60CB-4345-A694-A54DB52E1569}"/>
                    </a:ext>
                  </a:extLst>
                </p14:cNvPr>
                <p14:cNvContentPartPr/>
                <p14:nvPr/>
              </p14:nvContentPartPr>
              <p14:xfrm>
                <a:off x="3473186" y="5887713"/>
                <a:ext cx="256680" cy="837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8EE925-60CB-4345-A694-A54DB52E156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64186" y="5878713"/>
                  <a:ext cx="27432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89F2A73-F077-4EF9-9356-C3D566D5C05D}"/>
                    </a:ext>
                  </a:extLst>
                </p14:cNvPr>
                <p14:cNvContentPartPr/>
                <p14:nvPr/>
              </p14:nvContentPartPr>
              <p14:xfrm>
                <a:off x="4015706" y="4513233"/>
                <a:ext cx="350640" cy="1003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89F2A73-F077-4EF9-9356-C3D566D5C05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07066" y="4504233"/>
                  <a:ext cx="368280" cy="10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469AC9-F283-4121-BAE1-87CFBB087D83}"/>
                    </a:ext>
                  </a:extLst>
                </p14:cNvPr>
                <p14:cNvContentPartPr/>
                <p14:nvPr/>
              </p14:nvContentPartPr>
              <p14:xfrm>
                <a:off x="4437986" y="5069073"/>
                <a:ext cx="227880" cy="302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469AC9-F283-4121-BAE1-87CFBB087D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29346" y="5060073"/>
                  <a:ext cx="245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95AE522-3C87-44E4-81C2-508B1667BAE5}"/>
                    </a:ext>
                  </a:extLst>
                </p14:cNvPr>
                <p14:cNvContentPartPr/>
                <p14:nvPr/>
              </p14:nvContentPartPr>
              <p14:xfrm>
                <a:off x="4731746" y="4521873"/>
                <a:ext cx="270000" cy="802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95AE522-3C87-44E4-81C2-508B1667BA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22746" y="4512873"/>
                  <a:ext cx="28764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8D892A-61C9-49B8-8A14-3E1C23483B26}"/>
                    </a:ext>
                  </a:extLst>
                </p14:cNvPr>
                <p14:cNvContentPartPr/>
                <p14:nvPr/>
              </p14:nvContentPartPr>
              <p14:xfrm>
                <a:off x="5058986" y="5280033"/>
                <a:ext cx="190080" cy="281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8D892A-61C9-49B8-8A14-3E1C23483B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50346" y="5271393"/>
                  <a:ext cx="207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104824F-D6B0-473D-8426-965AA8075EC7}"/>
                    </a:ext>
                  </a:extLst>
                </p14:cNvPr>
                <p14:cNvContentPartPr/>
                <p14:nvPr/>
              </p14:nvContentPartPr>
              <p14:xfrm>
                <a:off x="5534186" y="5157273"/>
                <a:ext cx="137880" cy="218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104824F-D6B0-473D-8426-965AA8075E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25546" y="5148273"/>
                  <a:ext cx="155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4423C3-421D-4AB4-BE20-7BF7632A5E1B}"/>
                    </a:ext>
                  </a:extLst>
                </p14:cNvPr>
                <p14:cNvContentPartPr/>
                <p14:nvPr/>
              </p14:nvContentPartPr>
              <p14:xfrm>
                <a:off x="5811746" y="4566873"/>
                <a:ext cx="211320" cy="747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4423C3-421D-4AB4-BE20-7BF7632A5E1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03106" y="4558233"/>
                  <a:ext cx="22896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4DFEA3-8A07-4B00-8B40-F4B872C800C1}"/>
                    </a:ext>
                  </a:extLst>
                </p14:cNvPr>
                <p14:cNvContentPartPr/>
                <p14:nvPr/>
              </p14:nvContentPartPr>
              <p14:xfrm>
                <a:off x="6141146" y="5223513"/>
                <a:ext cx="151200" cy="398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4DFEA3-8A07-4B00-8B40-F4B872C800C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32506" y="5214873"/>
                  <a:ext cx="168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CBAC6F2-71B6-4B68-96DE-0A1614F7BAA9}"/>
                    </a:ext>
                  </a:extLst>
                </p14:cNvPr>
                <p14:cNvContentPartPr/>
                <p14:nvPr/>
              </p14:nvContentPartPr>
              <p14:xfrm>
                <a:off x="6419066" y="5146473"/>
                <a:ext cx="282960" cy="32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CBAC6F2-71B6-4B68-96DE-0A1614F7BA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10066" y="5137473"/>
                  <a:ext cx="30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2D900C-7CE9-4DD7-B5C7-2A95B030FBF4}"/>
                    </a:ext>
                  </a:extLst>
                </p14:cNvPr>
                <p14:cNvContentPartPr/>
                <p14:nvPr/>
              </p14:nvContentPartPr>
              <p14:xfrm>
                <a:off x="6867266" y="5077713"/>
                <a:ext cx="217080" cy="226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2D900C-7CE9-4DD7-B5C7-2A95B030FB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58626" y="5068713"/>
                  <a:ext cx="234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7D086B-2D76-47D0-A56D-FCF66F7A9753}"/>
                    </a:ext>
                  </a:extLst>
                </p14:cNvPr>
                <p14:cNvContentPartPr/>
                <p14:nvPr/>
              </p14:nvContentPartPr>
              <p14:xfrm>
                <a:off x="7194506" y="4549593"/>
                <a:ext cx="388800" cy="779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7D086B-2D76-47D0-A56D-FCF66F7A97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85506" y="4540593"/>
                  <a:ext cx="40644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1A0CECD-214D-4B91-B011-3E7729F5D338}"/>
                    </a:ext>
                  </a:extLst>
                </p14:cNvPr>
                <p14:cNvContentPartPr/>
                <p14:nvPr/>
              </p14:nvContentPartPr>
              <p14:xfrm>
                <a:off x="7515266" y="5219553"/>
                <a:ext cx="107280" cy="368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1A0CECD-214D-4B91-B011-3E7729F5D3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06266" y="5210913"/>
                  <a:ext cx="124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5EB7BBB-3168-4FE1-9E3A-7EF58F4C9775}"/>
                    </a:ext>
                  </a:extLst>
                </p14:cNvPr>
                <p14:cNvContentPartPr/>
                <p14:nvPr/>
              </p14:nvContentPartPr>
              <p14:xfrm>
                <a:off x="7876706" y="5025873"/>
                <a:ext cx="156960" cy="194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5EB7BBB-3168-4FE1-9E3A-7EF58F4C977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67706" y="5016873"/>
                  <a:ext cx="174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0827BFC-8A88-4070-9D0D-90C8DF105721}"/>
                    </a:ext>
                  </a:extLst>
                </p14:cNvPr>
                <p14:cNvContentPartPr/>
                <p14:nvPr/>
              </p14:nvContentPartPr>
              <p14:xfrm>
                <a:off x="8112506" y="4523313"/>
                <a:ext cx="226800" cy="730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0827BFC-8A88-4070-9D0D-90C8DF10572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03506" y="4514313"/>
                  <a:ext cx="24444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78D946B-EE5A-469B-A299-34099836C105}"/>
                    </a:ext>
                  </a:extLst>
                </p14:cNvPr>
                <p14:cNvContentPartPr/>
                <p14:nvPr/>
              </p14:nvContentPartPr>
              <p14:xfrm>
                <a:off x="8539106" y="5112273"/>
                <a:ext cx="146160" cy="230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78D946B-EE5A-469B-A299-34099836C1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30466" y="5103633"/>
                  <a:ext cx="163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93E9327-563C-4F48-9280-39B1644DBB52}"/>
                    </a:ext>
                  </a:extLst>
                </p14:cNvPr>
                <p14:cNvContentPartPr/>
                <p14:nvPr/>
              </p14:nvContentPartPr>
              <p14:xfrm>
                <a:off x="8480786" y="5152593"/>
                <a:ext cx="233280" cy="278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93E9327-563C-4F48-9280-39B1644DBB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71786" y="5143593"/>
                  <a:ext cx="250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ACBDD1C-3E91-4B95-92F1-F7F2CD22F74C}"/>
                    </a:ext>
                  </a:extLst>
                </p14:cNvPr>
                <p14:cNvContentPartPr/>
                <p14:nvPr/>
              </p14:nvContentPartPr>
              <p14:xfrm>
                <a:off x="8828906" y="4364553"/>
                <a:ext cx="174600" cy="1001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ACBDD1C-3E91-4B95-92F1-F7F2CD22F74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19906" y="4355553"/>
                  <a:ext cx="192240" cy="10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6F3C4FE-A6C4-49FD-AF07-8222DC52F58A}"/>
                    </a:ext>
                  </a:extLst>
                </p14:cNvPr>
                <p14:cNvContentPartPr/>
                <p14:nvPr/>
              </p14:nvContentPartPr>
              <p14:xfrm>
                <a:off x="9261266" y="4553913"/>
                <a:ext cx="199440" cy="707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6F3C4FE-A6C4-49FD-AF07-8222DC52F58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52626" y="4545273"/>
                  <a:ext cx="21708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7834906-3BF6-4EB3-99BB-A856E9FF3A30}"/>
                    </a:ext>
                  </a:extLst>
                </p14:cNvPr>
                <p14:cNvContentPartPr/>
                <p14:nvPr/>
              </p14:nvContentPartPr>
              <p14:xfrm>
                <a:off x="9569426" y="4736073"/>
                <a:ext cx="379800" cy="462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7834906-3BF6-4EB3-99BB-A856E9FF3A3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60786" y="4727073"/>
                  <a:ext cx="3974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430037A-6FF7-4D6E-BC16-6C55F1DF053C}"/>
                    </a:ext>
                  </a:extLst>
                </p14:cNvPr>
                <p14:cNvContentPartPr/>
                <p14:nvPr/>
              </p14:nvContentPartPr>
              <p14:xfrm>
                <a:off x="9584186" y="4465713"/>
                <a:ext cx="678240" cy="997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430037A-6FF7-4D6E-BC16-6C55F1DF053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75546" y="4456713"/>
                  <a:ext cx="69588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1128E6-EF8C-4DF0-AB93-2F7142EF9750}"/>
                    </a:ext>
                  </a:extLst>
                </p14:cNvPr>
                <p14:cNvContentPartPr/>
                <p14:nvPr/>
              </p14:nvContentPartPr>
              <p14:xfrm>
                <a:off x="4107506" y="6334473"/>
                <a:ext cx="355680" cy="266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1128E6-EF8C-4DF0-AB93-2F7142EF97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98506" y="6325473"/>
                  <a:ext cx="373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AE59B92-B9E2-4898-A510-FA5254764777}"/>
                    </a:ext>
                  </a:extLst>
                </p14:cNvPr>
                <p14:cNvContentPartPr/>
                <p14:nvPr/>
              </p14:nvContentPartPr>
              <p14:xfrm>
                <a:off x="4197146" y="5675313"/>
                <a:ext cx="165600" cy="464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AE59B92-B9E2-4898-A510-FA52547647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88506" y="5666673"/>
                  <a:ext cx="1832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22FDCF-384E-4C4F-B173-3B5566CF434B}"/>
                    </a:ext>
                  </a:extLst>
                </p14:cNvPr>
                <p14:cNvContentPartPr/>
                <p14:nvPr/>
              </p14:nvContentPartPr>
              <p14:xfrm>
                <a:off x="4845506" y="5786913"/>
                <a:ext cx="270720" cy="763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22FDCF-384E-4C4F-B173-3B5566CF434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36866" y="5778273"/>
                  <a:ext cx="28836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2329FB1-86B3-4BF7-A2AF-1B35F239898C}"/>
                    </a:ext>
                  </a:extLst>
                </p14:cNvPr>
                <p14:cNvContentPartPr/>
                <p14:nvPr/>
              </p14:nvContentPartPr>
              <p14:xfrm>
                <a:off x="5142506" y="6066633"/>
                <a:ext cx="230760" cy="288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2329FB1-86B3-4BF7-A2AF-1B35F239898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33866" y="6057633"/>
                  <a:ext cx="248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C9ED84D-65AD-4EC5-9100-B67FAFC76258}"/>
                    </a:ext>
                  </a:extLst>
                </p14:cNvPr>
                <p14:cNvContentPartPr/>
                <p14:nvPr/>
              </p14:nvContentPartPr>
              <p14:xfrm>
                <a:off x="5211266" y="6063753"/>
                <a:ext cx="209160" cy="374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C9ED84D-65AD-4EC5-9100-B67FAFC762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02266" y="6055113"/>
                  <a:ext cx="226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2A3F02-5F3D-45C4-A4D6-D0A3C660D0D0}"/>
                    </a:ext>
                  </a:extLst>
                </p14:cNvPr>
                <p14:cNvContentPartPr/>
                <p14:nvPr/>
              </p14:nvContentPartPr>
              <p14:xfrm>
                <a:off x="5491706" y="6316833"/>
                <a:ext cx="106560" cy="248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2A3F02-5F3D-45C4-A4D6-D0A3C660D0D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82706" y="6307833"/>
                  <a:ext cx="124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70801FA-C3C2-468C-9637-3770BEFEB06D}"/>
                    </a:ext>
                  </a:extLst>
                </p14:cNvPr>
                <p14:cNvContentPartPr/>
                <p14:nvPr/>
              </p14:nvContentPartPr>
              <p14:xfrm>
                <a:off x="5819306" y="5789793"/>
                <a:ext cx="204840" cy="603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70801FA-C3C2-468C-9637-3770BEFEB0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10666" y="5780793"/>
                  <a:ext cx="22248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A71AD74-3614-43B9-803C-920C288C8C22}"/>
                    </a:ext>
                  </a:extLst>
                </p14:cNvPr>
                <p14:cNvContentPartPr/>
                <p14:nvPr/>
              </p14:nvContentPartPr>
              <p14:xfrm>
                <a:off x="6096146" y="6080313"/>
                <a:ext cx="265680" cy="384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71AD74-3614-43B9-803C-920C288C8C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87146" y="6071313"/>
                  <a:ext cx="283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988B61-4CE7-4874-8D00-9D83F27B057A}"/>
                    </a:ext>
                  </a:extLst>
                </p14:cNvPr>
                <p14:cNvContentPartPr/>
                <p14:nvPr/>
              </p14:nvContentPartPr>
              <p14:xfrm>
                <a:off x="6429146" y="6249873"/>
                <a:ext cx="68400" cy="264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988B61-4CE7-4874-8D00-9D83F27B05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20506" y="6241233"/>
                  <a:ext cx="86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EED9A97-869E-4AE4-9B2D-0F53EDA89336}"/>
                    </a:ext>
                  </a:extLst>
                </p14:cNvPr>
                <p14:cNvContentPartPr/>
                <p14:nvPr/>
              </p14:nvContentPartPr>
              <p14:xfrm>
                <a:off x="6591866" y="5963313"/>
                <a:ext cx="325800" cy="479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EED9A97-869E-4AE4-9B2D-0F53EDA893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82866" y="5954673"/>
                  <a:ext cx="343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FE61579-27CB-4903-B8D1-0C08483EF9A6}"/>
                    </a:ext>
                  </a:extLst>
                </p14:cNvPr>
                <p14:cNvContentPartPr/>
                <p14:nvPr/>
              </p14:nvContentPartPr>
              <p14:xfrm>
                <a:off x="6631106" y="6140433"/>
                <a:ext cx="356400" cy="97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FE61579-27CB-4903-B8D1-0C08483EF9A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22466" y="6131433"/>
                  <a:ext cx="374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B0B19BC-A686-45E6-8618-363114D2A2CC}"/>
                    </a:ext>
                  </a:extLst>
                </p14:cNvPr>
                <p14:cNvContentPartPr/>
                <p14:nvPr/>
              </p14:nvContentPartPr>
              <p14:xfrm>
                <a:off x="7020626" y="5820393"/>
                <a:ext cx="259920" cy="6580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B0B19BC-A686-45E6-8618-363114D2A2C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11986" y="5811393"/>
                  <a:ext cx="27756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12499A-600D-48D6-BCA5-06A50F58761D}"/>
                    </a:ext>
                  </a:extLst>
                </p14:cNvPr>
                <p14:cNvContentPartPr/>
                <p14:nvPr/>
              </p14:nvContentPartPr>
              <p14:xfrm>
                <a:off x="7301426" y="5685753"/>
                <a:ext cx="367920" cy="846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12499A-600D-48D6-BCA5-06A50F58761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92426" y="5677113"/>
                  <a:ext cx="38556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B9C1C1D-26EA-4093-84D9-4E86736A941B}"/>
                    </a:ext>
                  </a:extLst>
                </p14:cNvPr>
                <p14:cNvContentPartPr/>
                <p14:nvPr/>
              </p14:nvContentPartPr>
              <p14:xfrm>
                <a:off x="7897586" y="6082473"/>
                <a:ext cx="427320" cy="57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B9C1C1D-26EA-4093-84D9-4E86736A94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88586" y="6073473"/>
                  <a:ext cx="444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578D326-9E13-488F-9F30-250341906E63}"/>
                    </a:ext>
                  </a:extLst>
                </p14:cNvPr>
                <p14:cNvContentPartPr/>
                <p14:nvPr/>
              </p14:nvContentPartPr>
              <p14:xfrm>
                <a:off x="8510666" y="5584953"/>
                <a:ext cx="322920" cy="7056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578D326-9E13-488F-9F30-250341906E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02026" y="5576313"/>
                  <a:ext cx="34056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C280A43-CA32-41E6-8E29-67A02F015102}"/>
                    </a:ext>
                  </a:extLst>
                </p14:cNvPr>
                <p14:cNvContentPartPr/>
                <p14:nvPr/>
              </p14:nvContentPartPr>
              <p14:xfrm>
                <a:off x="8909186" y="5930553"/>
                <a:ext cx="165240" cy="159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C280A43-CA32-41E6-8E29-67A02F01510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00546" y="5921553"/>
                  <a:ext cx="182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695B8A1-47E9-4B84-9BE8-B1C511BD6624}"/>
                    </a:ext>
                  </a:extLst>
                </p14:cNvPr>
                <p14:cNvContentPartPr/>
                <p14:nvPr/>
              </p14:nvContentPartPr>
              <p14:xfrm>
                <a:off x="8988386" y="5900673"/>
                <a:ext cx="267480" cy="517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695B8A1-47E9-4B84-9BE8-B1C511BD66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79386" y="5891673"/>
                  <a:ext cx="285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9409E48-4C06-4745-8C0F-FE357B9DCB82}"/>
                    </a:ext>
                  </a:extLst>
                </p14:cNvPr>
                <p14:cNvContentPartPr/>
                <p14:nvPr/>
              </p14:nvContentPartPr>
              <p14:xfrm>
                <a:off x="9428306" y="5932713"/>
                <a:ext cx="231120" cy="339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9409E48-4C06-4745-8C0F-FE357B9DCB8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19666" y="5923713"/>
                  <a:ext cx="248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B274672-B76A-4DFB-8F0D-60E39A9CEBE5}"/>
                    </a:ext>
                  </a:extLst>
                </p14:cNvPr>
                <p14:cNvContentPartPr/>
                <p14:nvPr/>
              </p14:nvContentPartPr>
              <p14:xfrm>
                <a:off x="9303746" y="5573793"/>
                <a:ext cx="472680" cy="878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B274672-B76A-4DFB-8F0D-60E39A9CEBE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94746" y="5565153"/>
                  <a:ext cx="49032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45E6347-CA3F-44BD-8AFD-A8C284E142B6}"/>
                    </a:ext>
                  </a:extLst>
                </p14:cNvPr>
                <p14:cNvContentPartPr/>
                <p14:nvPr/>
              </p14:nvContentPartPr>
              <p14:xfrm>
                <a:off x="9906386" y="5825793"/>
                <a:ext cx="369720" cy="500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45E6347-CA3F-44BD-8AFD-A8C284E142B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97746" y="5816793"/>
                  <a:ext cx="3873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F1AF7A8-9CDB-4E92-8B11-65668C43EFDE}"/>
                    </a:ext>
                  </a:extLst>
                </p14:cNvPr>
                <p14:cNvContentPartPr/>
                <p14:nvPr/>
              </p14:nvContentPartPr>
              <p14:xfrm>
                <a:off x="9990986" y="6051513"/>
                <a:ext cx="204120" cy="85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F1AF7A8-9CDB-4E92-8B11-65668C43EF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81986" y="6042873"/>
                  <a:ext cx="221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5674AFE-8EE6-48B5-8EBF-7FAD987B3621}"/>
                    </a:ext>
                  </a:extLst>
                </p14:cNvPr>
                <p14:cNvContentPartPr/>
                <p14:nvPr/>
              </p14:nvContentPartPr>
              <p14:xfrm>
                <a:off x="10331906" y="5718153"/>
                <a:ext cx="204120" cy="667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5674AFE-8EE6-48B5-8EBF-7FAD987B362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23266" y="5709153"/>
                  <a:ext cx="22176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9BA729E-6484-4B21-852C-93948A58779A}"/>
                    </a:ext>
                  </a:extLst>
                </p14:cNvPr>
                <p14:cNvContentPartPr/>
                <p14:nvPr/>
              </p14:nvContentPartPr>
              <p14:xfrm>
                <a:off x="10504706" y="5564073"/>
                <a:ext cx="267120" cy="788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9BA729E-6484-4B21-852C-93948A58779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95706" y="5555073"/>
                  <a:ext cx="28476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E89F77D-39D9-4532-9D4E-3C8E24F145B7}"/>
                    </a:ext>
                  </a:extLst>
                </p14:cNvPr>
                <p14:cNvContentPartPr/>
                <p14:nvPr/>
              </p14:nvContentPartPr>
              <p14:xfrm>
                <a:off x="10969106" y="5209833"/>
                <a:ext cx="645480" cy="1032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E89F77D-39D9-4532-9D4E-3C8E24F145B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60106" y="5201193"/>
                  <a:ext cx="663120" cy="104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59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1F49-D769-49B4-95DB-8AE67188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1A83C-361E-4CC3-87C9-53894115C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representation of L is a homomorphism from L to End(V) for some vector space (equivalently, this makes V into an L-module).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Key idea: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instance, the adjoint is a representation of L in End(L) (so it makes L act on L).</a:t>
                </a:r>
              </a:p>
              <a:p>
                <a:r>
                  <a:rPr lang="en-US" dirty="0"/>
                  <a:t>A representation/module is irreducible if it has no L-invariant subspace.</a:t>
                </a:r>
              </a:p>
              <a:p>
                <a:r>
                  <a:rPr lang="en-US" dirty="0"/>
                  <a:t>Weyl: Every finite-dimensional representation is completely reducible.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1A83C-361E-4CC3-87C9-53894115C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77FE318-0BC8-4F8E-9923-0C9A0D290887}"/>
              </a:ext>
            </a:extLst>
          </p:cNvPr>
          <p:cNvGrpSpPr/>
          <p:nvPr/>
        </p:nvGrpSpPr>
        <p:grpSpPr>
          <a:xfrm>
            <a:off x="798386" y="2356473"/>
            <a:ext cx="2993760" cy="920520"/>
            <a:chOff x="798386" y="2356473"/>
            <a:chExt cx="299376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30655F-B944-41CF-9E32-54806D727B60}"/>
                    </a:ext>
                  </a:extLst>
                </p14:cNvPr>
                <p14:cNvContentPartPr/>
                <p14:nvPr/>
              </p14:nvContentPartPr>
              <p14:xfrm>
                <a:off x="798386" y="2623953"/>
                <a:ext cx="274320" cy="471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30655F-B944-41CF-9E32-54806D727B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386" y="2614953"/>
                  <a:ext cx="2919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763E084-39A7-4F5A-B09B-039D6EAE02B9}"/>
                    </a:ext>
                  </a:extLst>
                </p14:cNvPr>
                <p14:cNvContentPartPr/>
                <p14:nvPr/>
              </p14:nvContentPartPr>
              <p14:xfrm>
                <a:off x="828986" y="2452233"/>
                <a:ext cx="137880" cy="690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763E084-39A7-4F5A-B09B-039D6EAE02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986" y="2443233"/>
                  <a:ext cx="15552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F94761-E5A6-4A21-85BA-7E40653576A4}"/>
                    </a:ext>
                  </a:extLst>
                </p14:cNvPr>
                <p14:cNvContentPartPr/>
                <p14:nvPr/>
              </p14:nvContentPartPr>
              <p14:xfrm>
                <a:off x="1212026" y="2419833"/>
                <a:ext cx="132120" cy="790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F94761-E5A6-4A21-85BA-7E40653576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03026" y="2410833"/>
                  <a:ext cx="14976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857B194-27FE-406F-B809-9DA2E107D25C}"/>
                    </a:ext>
                  </a:extLst>
                </p14:cNvPr>
                <p14:cNvContentPartPr/>
                <p14:nvPr/>
              </p14:nvContentPartPr>
              <p14:xfrm>
                <a:off x="1508306" y="2567073"/>
                <a:ext cx="209520" cy="499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857B194-27FE-406F-B809-9DA2E107D2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99306" y="2558073"/>
                  <a:ext cx="2271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36B301-2135-4E3D-8300-9D4D82C28CA2}"/>
                    </a:ext>
                  </a:extLst>
                </p14:cNvPr>
                <p14:cNvContentPartPr/>
                <p14:nvPr/>
              </p14:nvContentPartPr>
              <p14:xfrm>
                <a:off x="1833746" y="2523873"/>
                <a:ext cx="122760" cy="427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36B301-2135-4E3D-8300-9D4D82C28C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25106" y="2514873"/>
                  <a:ext cx="1404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E75CAF-97ED-4276-9338-A37F7D84D0FE}"/>
                    </a:ext>
                  </a:extLst>
                </p14:cNvPr>
                <p14:cNvContentPartPr/>
                <p14:nvPr/>
              </p14:nvContentPartPr>
              <p14:xfrm>
                <a:off x="2088266" y="2878113"/>
                <a:ext cx="59400" cy="142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E75CAF-97ED-4276-9338-A37F7D84D0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79626" y="2869473"/>
                  <a:ext cx="7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1AD4A4-4AEF-4DE2-9D38-5278B9634645}"/>
                    </a:ext>
                  </a:extLst>
                </p14:cNvPr>
                <p14:cNvContentPartPr/>
                <p14:nvPr/>
              </p14:nvContentPartPr>
              <p14:xfrm>
                <a:off x="2244506" y="2910153"/>
                <a:ext cx="86760" cy="178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1AD4A4-4AEF-4DE2-9D38-5278B96346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35866" y="2901513"/>
                  <a:ext cx="104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96D9F6-1595-4E73-9874-B88FC5BE5B35}"/>
                    </a:ext>
                  </a:extLst>
                </p14:cNvPr>
                <p14:cNvContentPartPr/>
                <p14:nvPr/>
              </p14:nvContentPartPr>
              <p14:xfrm>
                <a:off x="2447546" y="2508393"/>
                <a:ext cx="138240" cy="599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96D9F6-1595-4E73-9874-B88FC5BE5B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38906" y="2499393"/>
                  <a:ext cx="1558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A65710-F219-4984-835E-C8F215A4E33C}"/>
                    </a:ext>
                  </a:extLst>
                </p14:cNvPr>
                <p14:cNvContentPartPr/>
                <p14:nvPr/>
              </p14:nvContentPartPr>
              <p14:xfrm>
                <a:off x="2685146" y="2966313"/>
                <a:ext cx="122040" cy="19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A65710-F219-4984-835E-C8F215A4E3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6506" y="2957313"/>
                  <a:ext cx="139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CA84CD-1C17-407F-B0BD-E6FB16C79C82}"/>
                    </a:ext>
                  </a:extLst>
                </p14:cNvPr>
                <p14:cNvContentPartPr/>
                <p14:nvPr/>
              </p14:nvContentPartPr>
              <p14:xfrm>
                <a:off x="2938946" y="2356473"/>
                <a:ext cx="109080" cy="677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CA84CD-1C17-407F-B0BD-E6FB16C79C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0306" y="2347473"/>
                  <a:ext cx="12672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CB974D-0008-4024-A964-CF42A1763849}"/>
                    </a:ext>
                  </a:extLst>
                </p14:cNvPr>
                <p14:cNvContentPartPr/>
                <p14:nvPr/>
              </p14:nvContentPartPr>
              <p14:xfrm>
                <a:off x="3013466" y="2494713"/>
                <a:ext cx="265680" cy="782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CB974D-0008-4024-A964-CF42A17638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04826" y="2485713"/>
                  <a:ext cx="28332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5CE596-41A2-46C1-98AE-2B1FFEB89DAC}"/>
                    </a:ext>
                  </a:extLst>
                </p14:cNvPr>
                <p14:cNvContentPartPr/>
                <p14:nvPr/>
              </p14:nvContentPartPr>
              <p14:xfrm>
                <a:off x="3478226" y="2736633"/>
                <a:ext cx="313920" cy="45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5CE596-41A2-46C1-98AE-2B1FFEB89D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9226" y="2727993"/>
                  <a:ext cx="331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CB1128-52E6-4806-87F7-F0CC4D751302}"/>
                    </a:ext>
                  </a:extLst>
                </p14:cNvPr>
                <p14:cNvContentPartPr/>
                <p14:nvPr/>
              </p14:nvContentPartPr>
              <p14:xfrm>
                <a:off x="3530426" y="2982873"/>
                <a:ext cx="169920" cy="59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CB1128-52E6-4806-87F7-F0CC4D7513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21786" y="2974233"/>
                  <a:ext cx="1875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0E1096-D41B-4F49-9DBB-C451411C8D36}"/>
              </a:ext>
            </a:extLst>
          </p:cNvPr>
          <p:cNvGrpSpPr/>
          <p:nvPr/>
        </p:nvGrpSpPr>
        <p:grpSpPr>
          <a:xfrm>
            <a:off x="4128026" y="2457993"/>
            <a:ext cx="1096920" cy="762480"/>
            <a:chOff x="4128026" y="2457993"/>
            <a:chExt cx="1096920" cy="76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4CD04C-CAA6-468C-AAF7-E9D1BB5389CC}"/>
                    </a:ext>
                  </a:extLst>
                </p14:cNvPr>
                <p14:cNvContentPartPr/>
                <p14:nvPr/>
              </p14:nvContentPartPr>
              <p14:xfrm>
                <a:off x="4128026" y="2701353"/>
                <a:ext cx="123120" cy="320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4CD04C-CAA6-468C-AAF7-E9D1BB5389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19026" y="2692713"/>
                  <a:ext cx="140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72BD4-0A82-44C9-B6DC-772DBC07A166}"/>
                    </a:ext>
                  </a:extLst>
                </p14:cNvPr>
                <p14:cNvContentPartPr/>
                <p14:nvPr/>
              </p14:nvContentPartPr>
              <p14:xfrm>
                <a:off x="4171226" y="2457993"/>
                <a:ext cx="54000" cy="762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72BD4-0A82-44C9-B6DC-772DBC07A1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62226" y="2448993"/>
                  <a:ext cx="7164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4B524F-561E-43A3-BB34-F8C899640D85}"/>
                    </a:ext>
                  </a:extLst>
                </p14:cNvPr>
                <p14:cNvContentPartPr/>
                <p14:nvPr/>
              </p14:nvContentPartPr>
              <p14:xfrm>
                <a:off x="4409186" y="2478873"/>
                <a:ext cx="180720" cy="603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4B524F-561E-43A3-BB34-F8C899640D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00186" y="2469873"/>
                  <a:ext cx="19836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99CC48-E570-424F-B608-C06765B5DB91}"/>
                    </a:ext>
                  </a:extLst>
                </p14:cNvPr>
                <p14:cNvContentPartPr/>
                <p14:nvPr/>
              </p14:nvContentPartPr>
              <p14:xfrm>
                <a:off x="4711946" y="2525313"/>
                <a:ext cx="164880" cy="539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99CC48-E570-424F-B608-C06765B5DB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02946" y="2516673"/>
                  <a:ext cx="1825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28E2FE-32FD-4AB7-8996-1A11CB1D81CF}"/>
                    </a:ext>
                  </a:extLst>
                </p14:cNvPr>
                <p14:cNvContentPartPr/>
                <p14:nvPr/>
              </p14:nvContentPartPr>
              <p14:xfrm>
                <a:off x="4983386" y="2963793"/>
                <a:ext cx="42120" cy="20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28E2FE-32FD-4AB7-8996-1A11CB1D81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74746" y="2954793"/>
                  <a:ext cx="59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8DB674-4197-46AF-8849-2DE67845426A}"/>
                    </a:ext>
                  </a:extLst>
                </p14:cNvPr>
                <p14:cNvContentPartPr/>
                <p14:nvPr/>
              </p14:nvContentPartPr>
              <p14:xfrm>
                <a:off x="5078786" y="2497593"/>
                <a:ext cx="146160" cy="65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8DB674-4197-46AF-8849-2DE6784542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70146" y="2488593"/>
                  <a:ext cx="163800" cy="67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5F1B0A-DD75-46AF-96DD-36EDB42BB2EC}"/>
              </a:ext>
            </a:extLst>
          </p:cNvPr>
          <p:cNvGrpSpPr/>
          <p:nvPr/>
        </p:nvGrpSpPr>
        <p:grpSpPr>
          <a:xfrm>
            <a:off x="5452826" y="2391033"/>
            <a:ext cx="1516680" cy="822960"/>
            <a:chOff x="5452826" y="2391033"/>
            <a:chExt cx="1516680" cy="8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D7D080-0D52-4367-BB39-C219E104445E}"/>
                    </a:ext>
                  </a:extLst>
                </p14:cNvPr>
                <p14:cNvContentPartPr/>
                <p14:nvPr/>
              </p14:nvContentPartPr>
              <p14:xfrm>
                <a:off x="5452826" y="2623233"/>
                <a:ext cx="327960" cy="374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D7D080-0D52-4367-BB39-C219E10444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44186" y="2614593"/>
                  <a:ext cx="3456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AE778C-BB90-412A-ABC4-B74628985396}"/>
                    </a:ext>
                  </a:extLst>
                </p14:cNvPr>
                <p14:cNvContentPartPr/>
                <p14:nvPr/>
              </p14:nvContentPartPr>
              <p14:xfrm>
                <a:off x="5582426" y="2391033"/>
                <a:ext cx="95040" cy="762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AE778C-BB90-412A-ABC4-B746289853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73426" y="2382393"/>
                  <a:ext cx="11268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963238-08C7-4783-BB02-E772803EE5C8}"/>
                    </a:ext>
                  </a:extLst>
                </p14:cNvPr>
                <p14:cNvContentPartPr/>
                <p14:nvPr/>
              </p14:nvContentPartPr>
              <p14:xfrm>
                <a:off x="5874026" y="2419113"/>
                <a:ext cx="126360" cy="606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963238-08C7-4783-BB02-E772803EE5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65386" y="2410473"/>
                  <a:ext cx="1440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C7C4D8F-4E70-470C-81CE-86F8062A08B6}"/>
                    </a:ext>
                  </a:extLst>
                </p14:cNvPr>
                <p14:cNvContentPartPr/>
                <p14:nvPr/>
              </p14:nvContentPartPr>
              <p14:xfrm>
                <a:off x="6061586" y="2475273"/>
                <a:ext cx="207720" cy="580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C7C4D8F-4E70-470C-81CE-86F8062A08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52586" y="2466273"/>
                  <a:ext cx="2253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CF0546-200B-443D-B7EF-5C744F747DC8}"/>
                    </a:ext>
                  </a:extLst>
                </p14:cNvPr>
                <p14:cNvContentPartPr/>
                <p14:nvPr/>
              </p14:nvContentPartPr>
              <p14:xfrm>
                <a:off x="6281906" y="3007353"/>
                <a:ext cx="203040" cy="206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CF0546-200B-443D-B7EF-5C744F747D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2906" y="2998353"/>
                  <a:ext cx="22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93DA6E-5282-40E9-831F-919F36771138}"/>
                    </a:ext>
                  </a:extLst>
                </p14:cNvPr>
                <p14:cNvContentPartPr/>
                <p14:nvPr/>
              </p14:nvContentPartPr>
              <p14:xfrm>
                <a:off x="6510146" y="2496513"/>
                <a:ext cx="159840" cy="546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93DA6E-5282-40E9-831F-919F367711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01506" y="2487513"/>
                  <a:ext cx="1774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CDD8F3-6659-4C34-BB2F-8A3093A566C5}"/>
                    </a:ext>
                  </a:extLst>
                </p14:cNvPr>
                <p14:cNvContentPartPr/>
                <p14:nvPr/>
              </p14:nvContentPartPr>
              <p14:xfrm>
                <a:off x="6727226" y="2777313"/>
                <a:ext cx="242280" cy="3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CDD8F3-6659-4C34-BB2F-8A3093A566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8226" y="2768673"/>
                  <a:ext cx="2599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244CA1-9263-4CE2-ACEF-C2ED80A3DF55}"/>
              </a:ext>
            </a:extLst>
          </p:cNvPr>
          <p:cNvGrpSpPr/>
          <p:nvPr/>
        </p:nvGrpSpPr>
        <p:grpSpPr>
          <a:xfrm>
            <a:off x="7268306" y="2267193"/>
            <a:ext cx="2477520" cy="1026360"/>
            <a:chOff x="7268306" y="2267193"/>
            <a:chExt cx="2477520" cy="10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320607-04E5-4A05-BCC5-FB3F951B63CC}"/>
                    </a:ext>
                  </a:extLst>
                </p14:cNvPr>
                <p14:cNvContentPartPr/>
                <p14:nvPr/>
              </p14:nvContentPartPr>
              <p14:xfrm>
                <a:off x="7285946" y="2660313"/>
                <a:ext cx="137160" cy="241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320607-04E5-4A05-BCC5-FB3F951B63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76946" y="2651313"/>
                  <a:ext cx="154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D046B87-F308-4C89-A83E-A5F509696FF6}"/>
                    </a:ext>
                  </a:extLst>
                </p14:cNvPr>
                <p14:cNvContentPartPr/>
                <p14:nvPr/>
              </p14:nvContentPartPr>
              <p14:xfrm>
                <a:off x="7268306" y="2521353"/>
                <a:ext cx="33840" cy="587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D046B87-F308-4C89-A83E-A5F509696F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59306" y="2512353"/>
                  <a:ext cx="514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708FE0-00EB-4954-B09B-0C27A9C859E4}"/>
                    </a:ext>
                  </a:extLst>
                </p14:cNvPr>
                <p14:cNvContentPartPr/>
                <p14:nvPr/>
              </p14:nvContentPartPr>
              <p14:xfrm>
                <a:off x="7598426" y="2549793"/>
                <a:ext cx="157680" cy="528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708FE0-00EB-4954-B09B-0C27A9C859E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89786" y="2540793"/>
                  <a:ext cx="1753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904C66-6016-49F3-A86B-C89F39364459}"/>
                    </a:ext>
                  </a:extLst>
                </p14:cNvPr>
                <p14:cNvContentPartPr/>
                <p14:nvPr/>
              </p14:nvContentPartPr>
              <p14:xfrm>
                <a:off x="7784186" y="2509113"/>
                <a:ext cx="220680" cy="505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904C66-6016-49F3-A86B-C89F393644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75186" y="2500473"/>
                  <a:ext cx="2383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3A8654-2EFB-46A2-94CE-1C84B581DEDF}"/>
                    </a:ext>
                  </a:extLst>
                </p14:cNvPr>
                <p14:cNvContentPartPr/>
                <p14:nvPr/>
              </p14:nvContentPartPr>
              <p14:xfrm>
                <a:off x="8004506" y="2972433"/>
                <a:ext cx="238320" cy="100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3A8654-2EFB-46A2-94CE-1C84B581DE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95506" y="2963793"/>
                  <a:ext cx="255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765854-FA15-4C6E-B63B-F76210277626}"/>
                    </a:ext>
                  </a:extLst>
                </p14:cNvPr>
                <p14:cNvContentPartPr/>
                <p14:nvPr/>
              </p14:nvContentPartPr>
              <p14:xfrm>
                <a:off x="8299706" y="2417673"/>
                <a:ext cx="109800" cy="546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765854-FA15-4C6E-B63B-F762102776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90706" y="2408673"/>
                  <a:ext cx="1274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D6FA90-844C-478D-9C3F-DB5F27F05B59}"/>
                    </a:ext>
                  </a:extLst>
                </p14:cNvPr>
                <p14:cNvContentPartPr/>
                <p14:nvPr/>
              </p14:nvContentPartPr>
              <p14:xfrm>
                <a:off x="8564306" y="2661033"/>
                <a:ext cx="205200" cy="260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D6FA90-844C-478D-9C3F-DB5F27F05B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55666" y="2652393"/>
                  <a:ext cx="222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A7B29F-1138-4C34-8718-280AA150E55D}"/>
                    </a:ext>
                  </a:extLst>
                </p14:cNvPr>
                <p14:cNvContentPartPr/>
                <p14:nvPr/>
              </p14:nvContentPartPr>
              <p14:xfrm>
                <a:off x="8660786" y="2449713"/>
                <a:ext cx="41040" cy="56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A7B29F-1138-4C34-8718-280AA150E5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51786" y="2440713"/>
                  <a:ext cx="586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8F0755-6E02-4CCC-82AA-1754B5FB5F23}"/>
                    </a:ext>
                  </a:extLst>
                </p14:cNvPr>
                <p14:cNvContentPartPr/>
                <p14:nvPr/>
              </p14:nvContentPartPr>
              <p14:xfrm>
                <a:off x="8937266" y="2267193"/>
                <a:ext cx="245880" cy="784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8F0755-6E02-4CCC-82AA-1754B5FB5F2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28266" y="2258193"/>
                  <a:ext cx="26352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CFC1A4-DC86-4744-8F50-BB9873557304}"/>
                    </a:ext>
                  </a:extLst>
                </p14:cNvPr>
                <p14:cNvContentPartPr/>
                <p14:nvPr/>
              </p14:nvContentPartPr>
              <p14:xfrm>
                <a:off x="9242546" y="2450073"/>
                <a:ext cx="179280" cy="56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CFC1A4-DC86-4744-8F50-BB98735573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33906" y="2441073"/>
                  <a:ext cx="1969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64AAA4-1A71-416F-8FC9-B3FD1FDE8CF3}"/>
                    </a:ext>
                  </a:extLst>
                </p14:cNvPr>
                <p14:cNvContentPartPr/>
                <p14:nvPr/>
              </p14:nvContentPartPr>
              <p14:xfrm>
                <a:off x="9529826" y="2816553"/>
                <a:ext cx="37800" cy="252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64AAA4-1A71-416F-8FC9-B3FD1FDE8C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0826" y="2807553"/>
                  <a:ext cx="55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57B49F-B0A0-4EED-8FF3-6DEBF85F773C}"/>
                    </a:ext>
                  </a:extLst>
                </p14:cNvPr>
                <p14:cNvContentPartPr/>
                <p14:nvPr/>
              </p14:nvContentPartPr>
              <p14:xfrm>
                <a:off x="9514346" y="2273313"/>
                <a:ext cx="231480" cy="1020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57B49F-B0A0-4EED-8FF3-6DEBF85F773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05346" y="2264313"/>
                  <a:ext cx="249120" cy="103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742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FDA0-89E2-4EAC-A531-3AF7A369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Lie algebras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791D-D888-4B14-A4D9-C33CEB18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Lie algebra is </a:t>
            </a:r>
            <a:r>
              <a:rPr lang="en-US" i="1" dirty="0"/>
              <a:t>simple</a:t>
            </a:r>
            <a:r>
              <a:rPr lang="en-US" dirty="0"/>
              <a:t> if it has no proper ideals. We exclude 0 and 1-dimensional Lie algebras.</a:t>
            </a:r>
          </a:p>
          <a:p>
            <a:r>
              <a:rPr lang="en-US" dirty="0"/>
              <a:t>Ex: Vector cross product</a:t>
            </a:r>
          </a:p>
          <a:p>
            <a:r>
              <a:rPr lang="en-US" dirty="0"/>
              <a:t>Note End(V)=</a:t>
            </a:r>
            <a:r>
              <a:rPr lang="en-US" dirty="0" err="1"/>
              <a:t>gl</a:t>
            </a:r>
            <a:r>
              <a:rPr lang="en-US" dirty="0"/>
              <a:t>(n) (if V is n-dimensional) is not simple.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210373F-D76E-460C-B680-55F35279E9DC}"/>
                  </a:ext>
                </a:extLst>
              </p14:cNvPr>
              <p14:cNvContentPartPr/>
              <p14:nvPr/>
            </p14:nvContentPartPr>
            <p14:xfrm>
              <a:off x="1250906" y="4954233"/>
              <a:ext cx="3290040" cy="1602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210373F-D76E-460C-B680-55F35279E9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266" y="4945233"/>
                <a:ext cx="3307680" cy="162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FF84B52-B1D0-40AE-8E87-08DB80A90E33}"/>
              </a:ext>
            </a:extLst>
          </p:cNvPr>
          <p:cNvGrpSpPr/>
          <p:nvPr/>
        </p:nvGrpSpPr>
        <p:grpSpPr>
          <a:xfrm>
            <a:off x="422186" y="3962433"/>
            <a:ext cx="6552000" cy="2872800"/>
            <a:chOff x="422186" y="3962433"/>
            <a:chExt cx="6552000" cy="28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BDF3E5-9C93-415E-A351-6D13C8BF7DE5}"/>
                    </a:ext>
                  </a:extLst>
                </p14:cNvPr>
                <p14:cNvContentPartPr/>
                <p14:nvPr/>
              </p14:nvContentPartPr>
              <p14:xfrm>
                <a:off x="1112306" y="4366713"/>
                <a:ext cx="359280" cy="642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BDF3E5-9C93-415E-A351-6D13C8BF7D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3666" y="4357713"/>
                  <a:ext cx="3769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B5D829-D7F2-4004-B338-6B88FD8DBF56}"/>
                    </a:ext>
                  </a:extLst>
                </p14:cNvPr>
                <p14:cNvContentPartPr/>
                <p14:nvPr/>
              </p14:nvContentPartPr>
              <p14:xfrm>
                <a:off x="1521986" y="4605753"/>
                <a:ext cx="227880" cy="73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B5D829-D7F2-4004-B338-6B88FD8DBF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2986" y="4596753"/>
                  <a:ext cx="245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4D914E-2369-4F82-B3DE-8DEF1DA493D5}"/>
                    </a:ext>
                  </a:extLst>
                </p14:cNvPr>
                <p14:cNvContentPartPr/>
                <p14:nvPr/>
              </p14:nvContentPartPr>
              <p14:xfrm>
                <a:off x="1523426" y="4871433"/>
                <a:ext cx="249840" cy="7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4D914E-2369-4F82-B3DE-8DEF1DA493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4786" y="4862433"/>
                  <a:ext cx="26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E74965-898D-4A56-BCFD-4D1E297BECE3}"/>
                    </a:ext>
                  </a:extLst>
                </p14:cNvPr>
                <p14:cNvContentPartPr/>
                <p14:nvPr/>
              </p14:nvContentPartPr>
              <p14:xfrm>
                <a:off x="2099426" y="4274553"/>
                <a:ext cx="398160" cy="55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E74965-898D-4A56-BCFD-4D1E297BEC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0786" y="4265553"/>
                  <a:ext cx="4158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64DB0C-C94D-4634-86D9-2EEC008D85C5}"/>
                    </a:ext>
                  </a:extLst>
                </p14:cNvPr>
                <p14:cNvContentPartPr/>
                <p14:nvPr/>
              </p14:nvContentPartPr>
              <p14:xfrm>
                <a:off x="2223986" y="4252593"/>
                <a:ext cx="65880" cy="473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64DB0C-C94D-4634-86D9-2EEC008D85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4986" y="4243593"/>
                  <a:ext cx="835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EF35EB-CF33-4279-9786-F4DB6C2D6685}"/>
                    </a:ext>
                  </a:extLst>
                </p14:cNvPr>
                <p14:cNvContentPartPr/>
                <p14:nvPr/>
              </p14:nvContentPartPr>
              <p14:xfrm>
                <a:off x="2679386" y="4449153"/>
                <a:ext cx="245160" cy="348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EF35EB-CF33-4279-9786-F4DB6C2D66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70746" y="4440153"/>
                  <a:ext cx="262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4E4FE7-2E80-41BD-A16E-092C9ACB92C8}"/>
                    </a:ext>
                  </a:extLst>
                </p14:cNvPr>
                <p14:cNvContentPartPr/>
                <p14:nvPr/>
              </p14:nvContentPartPr>
              <p14:xfrm>
                <a:off x="2666786" y="4326393"/>
                <a:ext cx="293400" cy="588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4E4FE7-2E80-41BD-A16E-092C9ACB92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8146" y="4317393"/>
                  <a:ext cx="31104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DEEE99-827B-4947-A1AC-90D1D67435AE}"/>
                    </a:ext>
                  </a:extLst>
                </p14:cNvPr>
                <p14:cNvContentPartPr/>
                <p14:nvPr/>
              </p14:nvContentPartPr>
              <p14:xfrm>
                <a:off x="4111106" y="4174113"/>
                <a:ext cx="325440" cy="73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DEEE99-827B-4947-A1AC-90D1D67435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02466" y="4165473"/>
                  <a:ext cx="34308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E7D733-621B-45E6-83B0-3B8DC4FE9C46}"/>
                    </a:ext>
                  </a:extLst>
                </p14:cNvPr>
                <p14:cNvContentPartPr/>
                <p14:nvPr/>
              </p14:nvContentPartPr>
              <p14:xfrm>
                <a:off x="4446986" y="4443033"/>
                <a:ext cx="242280" cy="271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E7D733-621B-45E6-83B0-3B8DC4FE9C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37986" y="4434393"/>
                  <a:ext cx="259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8CAB3D-548C-4362-9D8C-E6652CDA0E22}"/>
                    </a:ext>
                  </a:extLst>
                </p14:cNvPr>
                <p14:cNvContentPartPr/>
                <p14:nvPr/>
              </p14:nvContentPartPr>
              <p14:xfrm>
                <a:off x="4521146" y="4395513"/>
                <a:ext cx="191160" cy="36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8CAB3D-548C-4362-9D8C-E6652CDA0E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12506" y="4386513"/>
                  <a:ext cx="208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DEA076-A97A-4715-923C-C9A559AE07DD}"/>
                    </a:ext>
                  </a:extLst>
                </p14:cNvPr>
                <p14:cNvContentPartPr/>
                <p14:nvPr/>
              </p14:nvContentPartPr>
              <p14:xfrm>
                <a:off x="4762706" y="4674153"/>
                <a:ext cx="34920" cy="224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DEA076-A97A-4715-923C-C9A559AE07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53706" y="4665153"/>
                  <a:ext cx="52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3C6638-F149-4B74-931B-A65CF542691C}"/>
                    </a:ext>
                  </a:extLst>
                </p14:cNvPr>
                <p14:cNvContentPartPr/>
                <p14:nvPr/>
              </p14:nvContentPartPr>
              <p14:xfrm>
                <a:off x="5066186" y="4363833"/>
                <a:ext cx="162720" cy="278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3C6638-F149-4B74-931B-A65CF54269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57546" y="4355193"/>
                  <a:ext cx="180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A63C9D-1AC1-4C27-88CC-EF399093BA35}"/>
                    </a:ext>
                  </a:extLst>
                </p14:cNvPr>
                <p14:cNvContentPartPr/>
                <p14:nvPr/>
              </p14:nvContentPartPr>
              <p14:xfrm>
                <a:off x="5112626" y="4318833"/>
                <a:ext cx="210240" cy="300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A63C9D-1AC1-4C27-88CC-EF399093BA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3626" y="4309833"/>
                  <a:ext cx="22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BE7DFB-B971-41A6-9585-801585906C4B}"/>
                    </a:ext>
                  </a:extLst>
                </p14:cNvPr>
                <p14:cNvContentPartPr/>
                <p14:nvPr/>
              </p14:nvContentPartPr>
              <p14:xfrm>
                <a:off x="5369306" y="4146033"/>
                <a:ext cx="185040" cy="668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BE7DFB-B971-41A6-9585-801585906C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60306" y="4137033"/>
                  <a:ext cx="20268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3976A2-3D7C-4587-A1C3-374A72245852}"/>
                    </a:ext>
                  </a:extLst>
                </p14:cNvPr>
                <p14:cNvContentPartPr/>
                <p14:nvPr/>
              </p14:nvContentPartPr>
              <p14:xfrm>
                <a:off x="5746946" y="4403433"/>
                <a:ext cx="224640" cy="33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3976A2-3D7C-4587-A1C3-374A722458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37946" y="4394793"/>
                  <a:ext cx="242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7E2FEC-E380-4245-B422-CEF401F1DB29}"/>
                    </a:ext>
                  </a:extLst>
                </p14:cNvPr>
                <p14:cNvContentPartPr/>
                <p14:nvPr/>
              </p14:nvContentPartPr>
              <p14:xfrm>
                <a:off x="5681786" y="4654713"/>
                <a:ext cx="263160" cy="84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7E2FEC-E380-4245-B422-CEF401F1DB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72786" y="4646073"/>
                  <a:ext cx="280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173F5E-76B8-480B-8F80-F4228CBE88E3}"/>
                    </a:ext>
                  </a:extLst>
                </p14:cNvPr>
                <p14:cNvContentPartPr/>
                <p14:nvPr/>
              </p14:nvContentPartPr>
              <p14:xfrm>
                <a:off x="6218186" y="4205793"/>
                <a:ext cx="318240" cy="520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173F5E-76B8-480B-8F80-F4228CBE88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9546" y="4196793"/>
                  <a:ext cx="3358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389E63-DC4F-44BF-8EF7-22780C40D397}"/>
                    </a:ext>
                  </a:extLst>
                </p14:cNvPr>
                <p14:cNvContentPartPr/>
                <p14:nvPr/>
              </p14:nvContentPartPr>
              <p14:xfrm>
                <a:off x="1542146" y="5371833"/>
                <a:ext cx="273960" cy="72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389E63-DC4F-44BF-8EF7-22780C40D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33146" y="5363193"/>
                  <a:ext cx="29160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37C435-AC83-4FC7-82B0-C1937F8A381F}"/>
                    </a:ext>
                  </a:extLst>
                </p14:cNvPr>
                <p14:cNvContentPartPr/>
                <p14:nvPr/>
              </p14:nvContentPartPr>
              <p14:xfrm>
                <a:off x="1976306" y="5489553"/>
                <a:ext cx="164880" cy="478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37C435-AC83-4FC7-82B0-C1937F8A38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67306" y="5480913"/>
                  <a:ext cx="1825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A6C318-3928-48E8-8E93-C10973F47C67}"/>
                    </a:ext>
                  </a:extLst>
                </p14:cNvPr>
                <p14:cNvContentPartPr/>
                <p14:nvPr/>
              </p14:nvContentPartPr>
              <p14:xfrm>
                <a:off x="2237666" y="5845953"/>
                <a:ext cx="81360" cy="339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A6C318-3928-48E8-8E93-C10973F47C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29026" y="5837313"/>
                  <a:ext cx="99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F118CE-A301-4149-97F7-1E0C915953C0}"/>
                    </a:ext>
                  </a:extLst>
                </p14:cNvPr>
                <p14:cNvContentPartPr/>
                <p14:nvPr/>
              </p14:nvContentPartPr>
              <p14:xfrm>
                <a:off x="2587586" y="5451033"/>
                <a:ext cx="271440" cy="555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F118CE-A301-4149-97F7-1E0C915953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78586" y="5442393"/>
                  <a:ext cx="2890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8BC2DE-612A-4AA9-B281-728C988F9DE9}"/>
                    </a:ext>
                  </a:extLst>
                </p14:cNvPr>
                <p14:cNvContentPartPr/>
                <p14:nvPr/>
              </p14:nvContentPartPr>
              <p14:xfrm>
                <a:off x="2979986" y="5319633"/>
                <a:ext cx="302760" cy="700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8BC2DE-612A-4AA9-B281-728C988F9D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70986" y="5310993"/>
                  <a:ext cx="32040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C01079-7FD1-4CB7-92DE-8FCAD17D1FD0}"/>
                    </a:ext>
                  </a:extLst>
                </p14:cNvPr>
                <p14:cNvContentPartPr/>
                <p14:nvPr/>
              </p14:nvContentPartPr>
              <p14:xfrm>
                <a:off x="3443306" y="5643993"/>
                <a:ext cx="205920" cy="1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C01079-7FD1-4CB7-92DE-8FCAD17D1F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34666" y="5634993"/>
                  <a:ext cx="223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EDF93C-0A83-4C90-9F8E-3B8B6BC83833}"/>
                    </a:ext>
                  </a:extLst>
                </p14:cNvPr>
                <p14:cNvContentPartPr/>
                <p14:nvPr/>
              </p14:nvContentPartPr>
              <p14:xfrm>
                <a:off x="3496226" y="5850633"/>
                <a:ext cx="161280" cy="59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EDF93C-0A83-4C90-9F8E-3B8B6BC838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7586" y="5841633"/>
                  <a:ext cx="178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4FDEBB-BAA3-4D86-93E1-E043F7A3B6B5}"/>
                    </a:ext>
                  </a:extLst>
                </p14:cNvPr>
                <p14:cNvContentPartPr/>
                <p14:nvPr/>
              </p14:nvContentPartPr>
              <p14:xfrm>
                <a:off x="3883586" y="5357433"/>
                <a:ext cx="262440" cy="63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4FDEBB-BAA3-4D86-93E1-E043F7A3B6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4586" y="5348433"/>
                  <a:ext cx="28008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97A97D-CABA-4DD7-8AA6-DD9D8955309A}"/>
                    </a:ext>
                  </a:extLst>
                </p14:cNvPr>
                <p14:cNvContentPartPr/>
                <p14:nvPr/>
              </p14:nvContentPartPr>
              <p14:xfrm>
                <a:off x="422186" y="3962433"/>
                <a:ext cx="6552000" cy="2872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97A97D-CABA-4DD7-8AA6-DD9D895530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3546" y="3953433"/>
                  <a:ext cx="6569640" cy="28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7AD91A-A877-49C5-97E8-227BA739A4FF}"/>
              </a:ext>
            </a:extLst>
          </p:cNvPr>
          <p:cNvGrpSpPr/>
          <p:nvPr/>
        </p:nvGrpSpPr>
        <p:grpSpPr>
          <a:xfrm>
            <a:off x="7296026" y="3774153"/>
            <a:ext cx="960120" cy="331920"/>
            <a:chOff x="7296026" y="3774153"/>
            <a:chExt cx="9601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6A82D3-05A0-4E36-82B3-8D5921E4220C}"/>
                    </a:ext>
                  </a:extLst>
                </p14:cNvPr>
                <p14:cNvContentPartPr/>
                <p14:nvPr/>
              </p14:nvContentPartPr>
              <p14:xfrm>
                <a:off x="7296026" y="3822393"/>
                <a:ext cx="218520" cy="283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6A82D3-05A0-4E36-82B3-8D5921E422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87026" y="3813753"/>
                  <a:ext cx="236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31390D-FC2A-4B7B-8653-F51C700CAE20}"/>
                    </a:ext>
                  </a:extLst>
                </p14:cNvPr>
                <p14:cNvContentPartPr/>
                <p14:nvPr/>
              </p14:nvContentPartPr>
              <p14:xfrm>
                <a:off x="7697426" y="3797553"/>
                <a:ext cx="202680" cy="262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31390D-FC2A-4B7B-8653-F51C700CAE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8426" y="3788913"/>
                  <a:ext cx="220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B928002-46CE-4A9C-AD82-9C4E057871B9}"/>
                    </a:ext>
                  </a:extLst>
                </p14:cNvPr>
                <p14:cNvContentPartPr/>
                <p14:nvPr/>
              </p14:nvContentPartPr>
              <p14:xfrm>
                <a:off x="7719026" y="3774153"/>
                <a:ext cx="163440" cy="287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B928002-46CE-4A9C-AD82-9C4E057871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10026" y="3765513"/>
                  <a:ext cx="181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8B94C7-45A4-47A5-BF7E-212EFA596292}"/>
                    </a:ext>
                  </a:extLst>
                </p14:cNvPr>
                <p14:cNvContentPartPr/>
                <p14:nvPr/>
              </p14:nvContentPartPr>
              <p14:xfrm>
                <a:off x="7994426" y="3784233"/>
                <a:ext cx="261720" cy="306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8B94C7-45A4-47A5-BF7E-212EFA5962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85426" y="3775593"/>
                  <a:ext cx="2793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FF0F75-E7C5-4CC6-9403-B48B6AF9BBE7}"/>
              </a:ext>
            </a:extLst>
          </p:cNvPr>
          <p:cNvGrpSpPr/>
          <p:nvPr/>
        </p:nvGrpSpPr>
        <p:grpSpPr>
          <a:xfrm>
            <a:off x="8529026" y="3603873"/>
            <a:ext cx="2191680" cy="542160"/>
            <a:chOff x="8529026" y="3603873"/>
            <a:chExt cx="219168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A5C14E-FCE2-453A-9681-345729AB2C4A}"/>
                    </a:ext>
                  </a:extLst>
                </p14:cNvPr>
                <p14:cNvContentPartPr/>
                <p14:nvPr/>
              </p14:nvContentPartPr>
              <p14:xfrm>
                <a:off x="8529026" y="3821673"/>
                <a:ext cx="293040" cy="324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A5C14E-FCE2-453A-9681-345729AB2C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20026" y="3813033"/>
                  <a:ext cx="310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BCEED0-ED2A-4211-AF52-4095CDB7AA9B}"/>
                    </a:ext>
                  </a:extLst>
                </p14:cNvPr>
                <p14:cNvContentPartPr/>
                <p14:nvPr/>
              </p14:nvContentPartPr>
              <p14:xfrm>
                <a:off x="9009626" y="3790353"/>
                <a:ext cx="187560" cy="285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BCEED0-ED2A-4211-AF52-4095CDB7AA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00626" y="3781353"/>
                  <a:ext cx="205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E03624-9C62-4291-BFB5-F7951331EFCE}"/>
                    </a:ext>
                  </a:extLst>
                </p14:cNvPr>
                <p14:cNvContentPartPr/>
                <p14:nvPr/>
              </p14:nvContentPartPr>
              <p14:xfrm>
                <a:off x="9368186" y="3608553"/>
                <a:ext cx="57600" cy="494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E03624-9C62-4291-BFB5-F7951331EF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59546" y="3599553"/>
                  <a:ext cx="752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5FD129-865E-4F6F-B415-7DB2086A3AA0}"/>
                    </a:ext>
                  </a:extLst>
                </p14:cNvPr>
                <p14:cNvContentPartPr/>
                <p14:nvPr/>
              </p14:nvContentPartPr>
              <p14:xfrm>
                <a:off x="9286826" y="3896553"/>
                <a:ext cx="235800" cy="53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5FD129-865E-4F6F-B415-7DB2086A3A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77826" y="3887913"/>
                  <a:ext cx="253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21F086-AB81-4BDC-ACC5-7109C38011AF}"/>
                    </a:ext>
                  </a:extLst>
                </p14:cNvPr>
                <p14:cNvContentPartPr/>
                <p14:nvPr/>
              </p14:nvContentPartPr>
              <p14:xfrm>
                <a:off x="9625226" y="3738873"/>
                <a:ext cx="261000" cy="274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21F086-AB81-4BDC-ACC5-7109C38011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16226" y="3730233"/>
                  <a:ext cx="278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A0BC85-D410-4D53-8CDF-ED716E383390}"/>
                    </a:ext>
                  </a:extLst>
                </p14:cNvPr>
                <p14:cNvContentPartPr/>
                <p14:nvPr/>
              </p14:nvContentPartPr>
              <p14:xfrm>
                <a:off x="10000706" y="3692793"/>
                <a:ext cx="107280" cy="282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A0BC85-D410-4D53-8CDF-ED716E3833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92066" y="3683793"/>
                  <a:ext cx="124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F2B13F-02D3-4E2F-85F4-B8F8771AEED2}"/>
                    </a:ext>
                  </a:extLst>
                </p14:cNvPr>
                <p14:cNvContentPartPr/>
                <p14:nvPr/>
              </p14:nvContentPartPr>
              <p14:xfrm>
                <a:off x="10244786" y="3708273"/>
                <a:ext cx="152640" cy="223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F2B13F-02D3-4E2F-85F4-B8F8771AEE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35786" y="3699273"/>
                  <a:ext cx="170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F51A40-D9C8-489C-8DE5-447AC894CDA4}"/>
                    </a:ext>
                  </a:extLst>
                </p14:cNvPr>
                <p14:cNvContentPartPr/>
                <p14:nvPr/>
              </p14:nvContentPartPr>
              <p14:xfrm>
                <a:off x="10457546" y="3603873"/>
                <a:ext cx="263160" cy="466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F51A40-D9C8-489C-8DE5-447AC894CD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48906" y="3595233"/>
                  <a:ext cx="28080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6FA34F4-35D2-406F-9B7F-DD1E260A2642}"/>
              </a:ext>
            </a:extLst>
          </p:cNvPr>
          <p:cNvGrpSpPr/>
          <p:nvPr/>
        </p:nvGrpSpPr>
        <p:grpSpPr>
          <a:xfrm>
            <a:off x="6819386" y="4288233"/>
            <a:ext cx="5212800" cy="2451960"/>
            <a:chOff x="6819386" y="4288233"/>
            <a:chExt cx="5212800" cy="24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C0E3AD-46C7-4DDA-8B76-530EF195C100}"/>
                    </a:ext>
                  </a:extLst>
                </p14:cNvPr>
                <p14:cNvContentPartPr/>
                <p14:nvPr/>
              </p14:nvContentPartPr>
              <p14:xfrm>
                <a:off x="9465746" y="4288233"/>
                <a:ext cx="229680" cy="591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C0E3AD-46C7-4DDA-8B76-530EF195C1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57106" y="4279233"/>
                  <a:ext cx="2473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649071-5047-4287-98F3-51E48571AF20}"/>
                    </a:ext>
                  </a:extLst>
                </p14:cNvPr>
                <p14:cNvContentPartPr/>
                <p14:nvPr/>
              </p14:nvContentPartPr>
              <p14:xfrm>
                <a:off x="9914306" y="4334673"/>
                <a:ext cx="254520" cy="55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649071-5047-4287-98F3-51E48571AF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05666" y="4325673"/>
                  <a:ext cx="2721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09B3711-B536-4621-A1E0-D1F82BF94047}"/>
                    </a:ext>
                  </a:extLst>
                </p14:cNvPr>
                <p14:cNvContentPartPr/>
                <p14:nvPr/>
              </p14:nvContentPartPr>
              <p14:xfrm>
                <a:off x="10172786" y="4610793"/>
                <a:ext cx="141840" cy="24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09B3711-B536-4621-A1E0-D1F82BF940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64146" y="4601793"/>
                  <a:ext cx="159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9046D6-304A-477B-9669-0C9A7ACABCC1}"/>
                    </a:ext>
                  </a:extLst>
                </p14:cNvPr>
                <p14:cNvContentPartPr/>
                <p14:nvPr/>
              </p14:nvContentPartPr>
              <p14:xfrm>
                <a:off x="10507226" y="4310913"/>
                <a:ext cx="234000" cy="46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9046D6-304A-477B-9669-0C9A7ACABC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98586" y="4302273"/>
                  <a:ext cx="2516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FBA23F-1454-4F25-A2EE-65784765F55A}"/>
                    </a:ext>
                  </a:extLst>
                </p14:cNvPr>
                <p14:cNvContentPartPr/>
                <p14:nvPr/>
              </p14:nvContentPartPr>
              <p14:xfrm>
                <a:off x="10866506" y="4292553"/>
                <a:ext cx="239040" cy="516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FBA23F-1454-4F25-A2EE-65784765F5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57866" y="4283553"/>
                  <a:ext cx="2566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CB5699-86BF-4B5A-90B4-D2C7EDFB6BB5}"/>
                    </a:ext>
                  </a:extLst>
                </p14:cNvPr>
                <p14:cNvContentPartPr/>
                <p14:nvPr/>
              </p14:nvContentPartPr>
              <p14:xfrm>
                <a:off x="10842386" y="4558233"/>
                <a:ext cx="190080" cy="22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CB5699-86BF-4B5A-90B4-D2C7EDFB6B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33386" y="4549593"/>
                  <a:ext cx="20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500ABE-8240-4F32-BC8C-5D9212256441}"/>
                    </a:ext>
                  </a:extLst>
                </p14:cNvPr>
                <p14:cNvContentPartPr/>
                <p14:nvPr/>
              </p14:nvContentPartPr>
              <p14:xfrm>
                <a:off x="7305746" y="4306953"/>
                <a:ext cx="273960" cy="630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500ABE-8240-4F32-BC8C-5D92122564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97106" y="4298313"/>
                  <a:ext cx="291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08D61D-E75D-4436-AE19-3FB49285B213}"/>
                    </a:ext>
                  </a:extLst>
                </p14:cNvPr>
                <p14:cNvContentPartPr/>
                <p14:nvPr/>
              </p14:nvContentPartPr>
              <p14:xfrm>
                <a:off x="7763666" y="4291113"/>
                <a:ext cx="226440" cy="603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08D61D-E75D-4436-AE19-3FB49285B2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54666" y="4282113"/>
                  <a:ext cx="2440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F1C407-E10C-4C06-828B-1264E0B704A6}"/>
                    </a:ext>
                  </a:extLst>
                </p14:cNvPr>
                <p14:cNvContentPartPr/>
                <p14:nvPr/>
              </p14:nvContentPartPr>
              <p14:xfrm>
                <a:off x="7766906" y="4657953"/>
                <a:ext cx="105480" cy="29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F1C407-E10C-4C06-828B-1264E0B704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58266" y="4649313"/>
                  <a:ext cx="123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CB4A76-57FD-4D8A-B355-89696755DDC2}"/>
                    </a:ext>
                  </a:extLst>
                </p14:cNvPr>
                <p14:cNvContentPartPr/>
                <p14:nvPr/>
              </p14:nvContentPartPr>
              <p14:xfrm>
                <a:off x="8089466" y="4747233"/>
                <a:ext cx="60840" cy="228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CB4A76-57FD-4D8A-B355-89696755DD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80466" y="4738593"/>
                  <a:ext cx="78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4A5679B-7AF4-408A-BDF8-7F2E7A9722FD}"/>
                    </a:ext>
                  </a:extLst>
                </p14:cNvPr>
                <p14:cNvContentPartPr/>
                <p14:nvPr/>
              </p14:nvContentPartPr>
              <p14:xfrm>
                <a:off x="8291426" y="4341153"/>
                <a:ext cx="265320" cy="619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4A5679B-7AF4-408A-BDF8-7F2E7A9722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82786" y="4332153"/>
                  <a:ext cx="28296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DC98CC-86DB-4079-AC01-7115F52679E9}"/>
                    </a:ext>
                  </a:extLst>
                </p14:cNvPr>
                <p14:cNvContentPartPr/>
                <p14:nvPr/>
              </p14:nvContentPartPr>
              <p14:xfrm>
                <a:off x="8650706" y="4296513"/>
                <a:ext cx="227160" cy="643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DC98CC-86DB-4079-AC01-7115F52679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2066" y="4287873"/>
                  <a:ext cx="24480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49FD5B-BF8E-4592-8482-EBF5D3765C90}"/>
                    </a:ext>
                  </a:extLst>
                </p14:cNvPr>
                <p14:cNvContentPartPr/>
                <p14:nvPr/>
              </p14:nvContentPartPr>
              <p14:xfrm>
                <a:off x="9010706" y="4560033"/>
                <a:ext cx="168840" cy="7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49FD5B-BF8E-4592-8482-EBF5D3765C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01706" y="4551033"/>
                  <a:ext cx="186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C26AC3-950D-448F-A1A6-0176D45A1428}"/>
                    </a:ext>
                  </a:extLst>
                </p14:cNvPr>
                <p14:cNvContentPartPr/>
                <p14:nvPr/>
              </p14:nvContentPartPr>
              <p14:xfrm>
                <a:off x="9074066" y="4756233"/>
                <a:ext cx="125280" cy="1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C26AC3-950D-448F-A1A6-0176D45A14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65066" y="4747233"/>
                  <a:ext cx="142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709871-D315-4AF6-B8F7-07C0B24F37E1}"/>
                    </a:ext>
                  </a:extLst>
                </p14:cNvPr>
                <p14:cNvContentPartPr/>
                <p14:nvPr/>
              </p14:nvContentPartPr>
              <p14:xfrm>
                <a:off x="7503026" y="5247633"/>
                <a:ext cx="332280" cy="411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709871-D315-4AF6-B8F7-07C0B24F37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94026" y="5238993"/>
                  <a:ext cx="3499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137485-67A4-4C3A-8D20-A9F98799B35A}"/>
                    </a:ext>
                  </a:extLst>
                </p14:cNvPr>
                <p14:cNvContentPartPr/>
                <p14:nvPr/>
              </p14:nvContentPartPr>
              <p14:xfrm>
                <a:off x="7548746" y="5466513"/>
                <a:ext cx="248400" cy="21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137485-67A4-4C3A-8D20-A9F98799B3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39746" y="5457873"/>
                  <a:ext cx="266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C43C7A-27E8-4C11-93C0-F9151700F24F}"/>
                    </a:ext>
                  </a:extLst>
                </p14:cNvPr>
                <p14:cNvContentPartPr/>
                <p14:nvPr/>
              </p14:nvContentPartPr>
              <p14:xfrm>
                <a:off x="7854386" y="5184273"/>
                <a:ext cx="174600" cy="471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C43C7A-27E8-4C11-93C0-F9151700F2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45746" y="5175633"/>
                  <a:ext cx="192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91538E3-E9FE-4B16-9ECE-F1CBA9AA745C}"/>
                    </a:ext>
                  </a:extLst>
                </p14:cNvPr>
                <p14:cNvContentPartPr/>
                <p14:nvPr/>
              </p14:nvContentPartPr>
              <p14:xfrm>
                <a:off x="8102786" y="5247273"/>
                <a:ext cx="171360" cy="367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91538E3-E9FE-4B16-9ECE-F1CBA9AA74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94146" y="5238273"/>
                  <a:ext cx="189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996C12-C158-479F-8A37-61A9EBF2417E}"/>
                    </a:ext>
                  </a:extLst>
                </p14:cNvPr>
                <p14:cNvContentPartPr/>
                <p14:nvPr/>
              </p14:nvContentPartPr>
              <p14:xfrm>
                <a:off x="8300426" y="5123073"/>
                <a:ext cx="150480" cy="582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996C12-C158-479F-8A37-61A9EBF2417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91426" y="5114073"/>
                  <a:ext cx="168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925293-FA3E-4BE0-9542-FBC97FFF858D}"/>
                    </a:ext>
                  </a:extLst>
                </p14:cNvPr>
                <p14:cNvContentPartPr/>
                <p14:nvPr/>
              </p14:nvContentPartPr>
              <p14:xfrm>
                <a:off x="8572586" y="5241153"/>
                <a:ext cx="184680" cy="88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925293-FA3E-4BE0-9542-FBC97FFF85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63946" y="5232153"/>
                  <a:ext cx="20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FCC3D3-F8D9-4737-9EFD-4FB929E7A349}"/>
                    </a:ext>
                  </a:extLst>
                </p14:cNvPr>
                <p14:cNvContentPartPr/>
                <p14:nvPr/>
              </p14:nvContentPartPr>
              <p14:xfrm>
                <a:off x="8627666" y="5452833"/>
                <a:ext cx="168840" cy="2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FCC3D3-F8D9-4737-9EFD-4FB929E7A3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19026" y="5443833"/>
                  <a:ext cx="186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256EBC-5FE9-44C2-885D-271DBE107922}"/>
                    </a:ext>
                  </a:extLst>
                </p14:cNvPr>
                <p14:cNvContentPartPr/>
                <p14:nvPr/>
              </p14:nvContentPartPr>
              <p14:xfrm>
                <a:off x="8993786" y="4987353"/>
                <a:ext cx="246240" cy="695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256EBC-5FE9-44C2-885D-271DBE1079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84786" y="4978713"/>
                  <a:ext cx="26388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B42029-5D43-4064-929B-1F0849F384F4}"/>
                    </a:ext>
                  </a:extLst>
                </p14:cNvPr>
                <p14:cNvContentPartPr/>
                <p14:nvPr/>
              </p14:nvContentPartPr>
              <p14:xfrm>
                <a:off x="9337946" y="5318193"/>
                <a:ext cx="100080" cy="397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B42029-5D43-4064-929B-1F0849F384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29306" y="5309553"/>
                  <a:ext cx="117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8661A2F-9715-46EB-8B5A-8D6653E8E85B}"/>
                    </a:ext>
                  </a:extLst>
                </p14:cNvPr>
                <p14:cNvContentPartPr/>
                <p14:nvPr/>
              </p14:nvContentPartPr>
              <p14:xfrm>
                <a:off x="9538106" y="5313153"/>
                <a:ext cx="126000" cy="347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8661A2F-9715-46EB-8B5A-8D6653E8E8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29106" y="5304513"/>
                  <a:ext cx="143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4115034-4BD7-420B-8BCA-2D1D967DCC93}"/>
                    </a:ext>
                  </a:extLst>
                </p14:cNvPr>
                <p14:cNvContentPartPr/>
                <p14:nvPr/>
              </p14:nvContentPartPr>
              <p14:xfrm>
                <a:off x="9693626" y="5433033"/>
                <a:ext cx="204840" cy="396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4115034-4BD7-420B-8BCA-2D1D967DCC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84986" y="5424393"/>
                  <a:ext cx="222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3E4AEE-B1F9-4666-BB79-524D8A8BA7AE}"/>
                    </a:ext>
                  </a:extLst>
                </p14:cNvPr>
                <p14:cNvContentPartPr/>
                <p14:nvPr/>
              </p14:nvContentPartPr>
              <p14:xfrm>
                <a:off x="9996026" y="5447793"/>
                <a:ext cx="103680" cy="19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93E4AEE-B1F9-4666-BB79-524D8A8BA7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87026" y="5439153"/>
                  <a:ext cx="121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69042B-F906-4E7C-807B-250501BD48B4}"/>
                    </a:ext>
                  </a:extLst>
                </p14:cNvPr>
                <p14:cNvContentPartPr/>
                <p14:nvPr/>
              </p14:nvContentPartPr>
              <p14:xfrm>
                <a:off x="10137866" y="5547873"/>
                <a:ext cx="162000" cy="188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69042B-F906-4E7C-807B-250501BD48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28866" y="5539233"/>
                  <a:ext cx="179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C8BEDD-3C43-436F-84BE-25F0BA729103}"/>
                    </a:ext>
                  </a:extLst>
                </p14:cNvPr>
                <p14:cNvContentPartPr/>
                <p14:nvPr/>
              </p14:nvContentPartPr>
              <p14:xfrm>
                <a:off x="10363586" y="5491353"/>
                <a:ext cx="109440" cy="220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C8BEDD-3C43-436F-84BE-25F0BA7291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54946" y="5482353"/>
                  <a:ext cx="127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95C21E-4280-457F-9A2C-74718C8169A9}"/>
                    </a:ext>
                  </a:extLst>
                </p14:cNvPr>
                <p14:cNvContentPartPr/>
                <p14:nvPr/>
              </p14:nvContentPartPr>
              <p14:xfrm>
                <a:off x="10551866" y="5081313"/>
                <a:ext cx="70920" cy="63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95C21E-4280-457F-9A2C-74718C8169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43226" y="5072673"/>
                  <a:ext cx="8856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F056BF-F98B-4F64-9B89-8D389D6E7DF4}"/>
                    </a:ext>
                  </a:extLst>
                </p14:cNvPr>
                <p14:cNvContentPartPr/>
                <p14:nvPr/>
              </p14:nvContentPartPr>
              <p14:xfrm>
                <a:off x="10760666" y="5440953"/>
                <a:ext cx="216360" cy="240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F056BF-F98B-4F64-9B89-8D389D6E7D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52026" y="5432313"/>
                  <a:ext cx="234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2FA9DF-FE52-4BF3-939A-3F59EF35D632}"/>
                    </a:ext>
                  </a:extLst>
                </p14:cNvPr>
                <p14:cNvContentPartPr/>
                <p14:nvPr/>
              </p14:nvContentPartPr>
              <p14:xfrm>
                <a:off x="11099426" y="5448513"/>
                <a:ext cx="78120" cy="181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2FA9DF-FE52-4BF3-939A-3F59EF35D6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90786" y="5439513"/>
                  <a:ext cx="95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AC8BC5-9288-40BC-9539-077FFEC2E8C9}"/>
                    </a:ext>
                  </a:extLst>
                </p14:cNvPr>
                <p14:cNvContentPartPr/>
                <p14:nvPr/>
              </p14:nvContentPartPr>
              <p14:xfrm>
                <a:off x="11290586" y="5100033"/>
                <a:ext cx="40680" cy="559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AC8BC5-9288-40BC-9539-077FFEC2E8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81586" y="5091393"/>
                  <a:ext cx="5832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DB46F0-C366-4DCC-B002-C2DAFFB027C4}"/>
                    </a:ext>
                  </a:extLst>
                </p14:cNvPr>
                <p14:cNvContentPartPr/>
                <p14:nvPr/>
              </p14:nvContentPartPr>
              <p14:xfrm>
                <a:off x="11202746" y="5483433"/>
                <a:ext cx="159480" cy="46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DB46F0-C366-4DCC-B002-C2DAFFB027C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93746" y="5474793"/>
                  <a:ext cx="177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8F6AE1-0B4F-44D1-8A33-1F63FE0D9600}"/>
                    </a:ext>
                  </a:extLst>
                </p14:cNvPr>
                <p14:cNvContentPartPr/>
                <p14:nvPr/>
              </p14:nvContentPartPr>
              <p14:xfrm>
                <a:off x="11400026" y="5357433"/>
                <a:ext cx="196920" cy="179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8F6AE1-0B4F-44D1-8A33-1F63FE0D96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91026" y="5348433"/>
                  <a:ext cx="214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71B7E9-3846-4C29-A956-FB1DE12B4F64}"/>
                    </a:ext>
                  </a:extLst>
                </p14:cNvPr>
                <p14:cNvContentPartPr/>
                <p14:nvPr/>
              </p14:nvContentPartPr>
              <p14:xfrm>
                <a:off x="11597306" y="5455353"/>
                <a:ext cx="14400" cy="151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71B7E9-3846-4C29-A956-FB1DE12B4F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88306" y="5446713"/>
                  <a:ext cx="32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C60914-8D75-46C6-9855-8CC0796A14D2}"/>
                    </a:ext>
                  </a:extLst>
                </p14:cNvPr>
                <p14:cNvContentPartPr/>
                <p14:nvPr/>
              </p14:nvContentPartPr>
              <p14:xfrm>
                <a:off x="11583986" y="5305593"/>
                <a:ext cx="3600" cy="39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C60914-8D75-46C6-9855-8CC0796A14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75346" y="5296593"/>
                  <a:ext cx="21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07C36D-06F8-466A-8120-40F6D08642C1}"/>
                    </a:ext>
                  </a:extLst>
                </p14:cNvPr>
                <p14:cNvContentPartPr/>
                <p14:nvPr/>
              </p14:nvContentPartPr>
              <p14:xfrm>
                <a:off x="11669306" y="5319273"/>
                <a:ext cx="73800" cy="237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07C36D-06F8-466A-8120-40F6D08642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60306" y="5310633"/>
                  <a:ext cx="9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56CA1F-E006-4C44-99A8-CF088389B667}"/>
                    </a:ext>
                  </a:extLst>
                </p14:cNvPr>
                <p14:cNvContentPartPr/>
                <p14:nvPr/>
              </p14:nvContentPartPr>
              <p14:xfrm>
                <a:off x="11789906" y="5384073"/>
                <a:ext cx="102240" cy="177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56CA1F-E006-4C44-99A8-CF088389B66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80906" y="5375433"/>
                  <a:ext cx="119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EE26240-A4CA-4CA6-BC77-45A281A23DC2}"/>
                    </a:ext>
                  </a:extLst>
                </p14:cNvPr>
                <p14:cNvContentPartPr/>
                <p14:nvPr/>
              </p14:nvContentPartPr>
              <p14:xfrm>
                <a:off x="11857226" y="5439513"/>
                <a:ext cx="174960" cy="230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EE26240-A4CA-4CA6-BC77-45A281A23D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48586" y="5430513"/>
                  <a:ext cx="192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650ACBB-D83A-456A-A6C4-0E751F45995A}"/>
                    </a:ext>
                  </a:extLst>
                </p14:cNvPr>
                <p14:cNvContentPartPr/>
                <p14:nvPr/>
              </p14:nvContentPartPr>
              <p14:xfrm>
                <a:off x="9066866" y="5129193"/>
                <a:ext cx="1496880" cy="603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650ACBB-D83A-456A-A6C4-0E751F4599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57866" y="5120553"/>
                  <a:ext cx="151452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AF46106-E193-471B-8A43-9098FCB7FCE9}"/>
                    </a:ext>
                  </a:extLst>
                </p14:cNvPr>
                <p14:cNvContentPartPr/>
                <p14:nvPr/>
              </p14:nvContentPartPr>
              <p14:xfrm>
                <a:off x="9126986" y="5277513"/>
                <a:ext cx="1486440" cy="300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AF46106-E193-471B-8A43-9098FCB7FC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17986" y="5268513"/>
                  <a:ext cx="1504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A11C80-F4BF-48E9-B6AB-3C4C9F56B93E}"/>
                    </a:ext>
                  </a:extLst>
                </p14:cNvPr>
                <p14:cNvContentPartPr/>
                <p14:nvPr/>
              </p14:nvContentPartPr>
              <p14:xfrm>
                <a:off x="9209426" y="5373273"/>
                <a:ext cx="1516320" cy="214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A11C80-F4BF-48E9-B6AB-3C4C9F56B9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00786" y="5364633"/>
                  <a:ext cx="1533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09AFC8-18F9-4FCD-996D-9ABEF1771FAD}"/>
                    </a:ext>
                  </a:extLst>
                </p14:cNvPr>
                <p14:cNvContentPartPr/>
                <p14:nvPr/>
              </p14:nvContentPartPr>
              <p14:xfrm>
                <a:off x="9258026" y="5427633"/>
                <a:ext cx="1311480" cy="309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09AFC8-18F9-4FCD-996D-9ABEF1771F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49386" y="5418993"/>
                  <a:ext cx="1329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3D01F2-4C08-4AF0-90AC-C010F493B262}"/>
                    </a:ext>
                  </a:extLst>
                </p14:cNvPr>
                <p14:cNvContentPartPr/>
                <p14:nvPr/>
              </p14:nvContentPartPr>
              <p14:xfrm>
                <a:off x="9234266" y="5753433"/>
                <a:ext cx="171000" cy="383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3D01F2-4C08-4AF0-90AC-C010F493B2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25266" y="5744793"/>
                  <a:ext cx="188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5D23DC-1FE3-4E43-B619-447F009C9A78}"/>
                    </a:ext>
                  </a:extLst>
                </p14:cNvPr>
                <p14:cNvContentPartPr/>
                <p14:nvPr/>
              </p14:nvContentPartPr>
              <p14:xfrm>
                <a:off x="9431906" y="5948553"/>
                <a:ext cx="207720" cy="282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5D23DC-1FE3-4E43-B619-447F009C9A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2906" y="5939913"/>
                  <a:ext cx="225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6A50AE-5B1C-4EB2-BE00-43ABEE3682E2}"/>
                    </a:ext>
                  </a:extLst>
                </p14:cNvPr>
                <p14:cNvContentPartPr/>
                <p14:nvPr/>
              </p14:nvContentPartPr>
              <p14:xfrm>
                <a:off x="9713786" y="5961873"/>
                <a:ext cx="78840" cy="247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6A50AE-5B1C-4EB2-BE00-43ABEE3682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05146" y="5952873"/>
                  <a:ext cx="96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6FAF3C-2F2D-4C23-BCA2-21486DAFDD9E}"/>
                    </a:ext>
                  </a:extLst>
                </p14:cNvPr>
                <p14:cNvContentPartPr/>
                <p14:nvPr/>
              </p14:nvContentPartPr>
              <p14:xfrm>
                <a:off x="9942026" y="5690073"/>
                <a:ext cx="38880" cy="531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6FAF3C-2F2D-4C23-BCA2-21486DAFDD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3386" y="5681433"/>
                  <a:ext cx="565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F57EFC-6067-49D8-9E5F-54EE6C9572D5}"/>
                    </a:ext>
                  </a:extLst>
                </p14:cNvPr>
                <p14:cNvContentPartPr/>
                <p14:nvPr/>
              </p14:nvContentPartPr>
              <p14:xfrm>
                <a:off x="10030226" y="5982033"/>
                <a:ext cx="106920" cy="151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F57EFC-6067-49D8-9E5F-54EE6C9572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21586" y="5973033"/>
                  <a:ext cx="124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1C34BE-7E26-4104-82C5-AB4D93A642F3}"/>
                    </a:ext>
                  </a:extLst>
                </p14:cNvPr>
                <p14:cNvContentPartPr/>
                <p14:nvPr/>
              </p14:nvContentPartPr>
              <p14:xfrm>
                <a:off x="10152986" y="6041073"/>
                <a:ext cx="96120" cy="84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1C34BE-7E26-4104-82C5-AB4D93A642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43986" y="6032433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94CC012-42FE-4781-8B10-00361BC8CFFB}"/>
                    </a:ext>
                  </a:extLst>
                </p14:cNvPr>
                <p14:cNvContentPartPr/>
                <p14:nvPr/>
              </p14:nvContentPartPr>
              <p14:xfrm>
                <a:off x="6819386" y="5976633"/>
                <a:ext cx="428400" cy="687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94CC012-42FE-4781-8B10-00361BC8CF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10386" y="5967993"/>
                  <a:ext cx="44604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A0C0335-C820-43AF-AB32-F442A85100C0}"/>
                    </a:ext>
                  </a:extLst>
                </p14:cNvPr>
                <p14:cNvContentPartPr/>
                <p14:nvPr/>
              </p14:nvContentPartPr>
              <p14:xfrm>
                <a:off x="7154906" y="6253473"/>
                <a:ext cx="118800" cy="350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A0C0335-C820-43AF-AB32-F442A85100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46266" y="6244833"/>
                  <a:ext cx="136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4309B4-34FD-49D6-AC30-4B76B3E6BC3B}"/>
                    </a:ext>
                  </a:extLst>
                </p14:cNvPr>
                <p14:cNvContentPartPr/>
                <p14:nvPr/>
              </p14:nvContentPartPr>
              <p14:xfrm>
                <a:off x="7319066" y="6505113"/>
                <a:ext cx="142560" cy="216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4309B4-34FD-49D6-AC30-4B76B3E6BC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10066" y="6496473"/>
                  <a:ext cx="160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70F349-D4B1-4409-9CE4-BA35B881C979}"/>
                    </a:ext>
                  </a:extLst>
                </p14:cNvPr>
                <p14:cNvContentPartPr/>
                <p14:nvPr/>
              </p14:nvContentPartPr>
              <p14:xfrm>
                <a:off x="7620386" y="6078873"/>
                <a:ext cx="259200" cy="530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70F349-D4B1-4409-9CE4-BA35B881C9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1746" y="6069873"/>
                  <a:ext cx="2768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9C821C5-297F-4875-9E8F-72F7D26D211F}"/>
                    </a:ext>
                  </a:extLst>
                </p14:cNvPr>
                <p14:cNvContentPartPr/>
                <p14:nvPr/>
              </p14:nvContentPartPr>
              <p14:xfrm>
                <a:off x="7980746" y="6053673"/>
                <a:ext cx="112680" cy="538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9C821C5-297F-4875-9E8F-72F7D26D21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71746" y="6045033"/>
                  <a:ext cx="1303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368AAB-DB8E-4219-BB21-F95B1FCD3227}"/>
                    </a:ext>
                  </a:extLst>
                </p14:cNvPr>
                <p14:cNvContentPartPr/>
                <p14:nvPr/>
              </p14:nvContentPartPr>
              <p14:xfrm>
                <a:off x="8228066" y="6266433"/>
                <a:ext cx="72720" cy="10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368AAB-DB8E-4219-BB21-F95B1FCD32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19426" y="6257793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69AC8C-BA46-49BB-AD89-67787745BE93}"/>
                    </a:ext>
                  </a:extLst>
                </p14:cNvPr>
                <p14:cNvContentPartPr/>
                <p14:nvPr/>
              </p14:nvContentPartPr>
              <p14:xfrm>
                <a:off x="8219786" y="6431673"/>
                <a:ext cx="92520" cy="46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69AC8C-BA46-49BB-AD89-67787745BE9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11146" y="6423033"/>
                  <a:ext cx="110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60AA15-4E5B-495F-AACC-E9FF60421ACF}"/>
                    </a:ext>
                  </a:extLst>
                </p14:cNvPr>
                <p14:cNvContentPartPr/>
                <p14:nvPr/>
              </p14:nvContentPartPr>
              <p14:xfrm>
                <a:off x="8446946" y="6375873"/>
                <a:ext cx="122040" cy="214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60AA15-4E5B-495F-AACC-E9FF60421A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37946" y="6367233"/>
                  <a:ext cx="139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DFEFDFA-8B8A-4639-8593-05D3191685BB}"/>
                    </a:ext>
                  </a:extLst>
                </p14:cNvPr>
                <p14:cNvContentPartPr/>
                <p14:nvPr/>
              </p14:nvContentPartPr>
              <p14:xfrm>
                <a:off x="8683826" y="6196953"/>
                <a:ext cx="150120" cy="470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DFEFDFA-8B8A-4639-8593-05D3191685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75186" y="6188313"/>
                  <a:ext cx="1677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95AC5E-2E51-497D-958C-7AA33380162F}"/>
                    </a:ext>
                  </a:extLst>
                </p14:cNvPr>
                <p14:cNvContentPartPr/>
                <p14:nvPr/>
              </p14:nvContentPartPr>
              <p14:xfrm>
                <a:off x="8932226" y="6411873"/>
                <a:ext cx="62640" cy="25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95AC5E-2E51-497D-958C-7AA3338016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23586" y="6403233"/>
                  <a:ext cx="80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644BFE-C426-465C-A67B-93FAC349D35B}"/>
                    </a:ext>
                  </a:extLst>
                </p14:cNvPr>
                <p14:cNvContentPartPr/>
                <p14:nvPr/>
              </p14:nvContentPartPr>
              <p14:xfrm>
                <a:off x="9182066" y="6277593"/>
                <a:ext cx="141120" cy="385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644BFE-C426-465C-A67B-93FAC349D3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73426" y="6268593"/>
                  <a:ext cx="1587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19F0A8-87C1-4FB4-9E46-E790FC266700}"/>
                    </a:ext>
                  </a:extLst>
                </p14:cNvPr>
                <p14:cNvContentPartPr/>
                <p14:nvPr/>
              </p14:nvContentPartPr>
              <p14:xfrm>
                <a:off x="9434786" y="6456153"/>
                <a:ext cx="68760" cy="219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19F0A8-87C1-4FB4-9E46-E790FC26670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26146" y="6447153"/>
                  <a:ext cx="86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4CCADA-11E4-4B71-9D6A-4428242B1DED}"/>
                    </a:ext>
                  </a:extLst>
                </p14:cNvPr>
                <p14:cNvContentPartPr/>
                <p14:nvPr/>
              </p14:nvContentPartPr>
              <p14:xfrm>
                <a:off x="9614426" y="6465513"/>
                <a:ext cx="142560" cy="86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4CCADA-11E4-4B71-9D6A-4428242B1DE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05786" y="6456513"/>
                  <a:ext cx="160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7D9D91-4DB1-45E0-A057-8E5B3B405607}"/>
                    </a:ext>
                  </a:extLst>
                </p14:cNvPr>
                <p14:cNvContentPartPr/>
                <p14:nvPr/>
              </p14:nvContentPartPr>
              <p14:xfrm>
                <a:off x="9999986" y="6310353"/>
                <a:ext cx="392400" cy="429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7D9D91-4DB1-45E0-A057-8E5B3B4056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91346" y="6301353"/>
                  <a:ext cx="41004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1EFF8A7-6C9C-4F7E-8E90-C9464E2F19CA}"/>
              </a:ext>
            </a:extLst>
          </p:cNvPr>
          <p:cNvGrpSpPr/>
          <p:nvPr/>
        </p:nvGrpSpPr>
        <p:grpSpPr>
          <a:xfrm>
            <a:off x="10578506" y="6152313"/>
            <a:ext cx="2055240" cy="478440"/>
            <a:chOff x="10578506" y="6152313"/>
            <a:chExt cx="205524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DE0BF6-BF1E-4B29-8FA9-808A880F4DF2}"/>
                    </a:ext>
                  </a:extLst>
                </p14:cNvPr>
                <p14:cNvContentPartPr/>
                <p14:nvPr/>
              </p14:nvContentPartPr>
              <p14:xfrm>
                <a:off x="10578506" y="6307833"/>
                <a:ext cx="169560" cy="322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DE0BF6-BF1E-4B29-8FA9-808A880F4D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69866" y="6298833"/>
                  <a:ext cx="187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A53622-96D2-485B-BE67-5FFCB1A064A0}"/>
                    </a:ext>
                  </a:extLst>
                </p14:cNvPr>
                <p14:cNvContentPartPr/>
                <p14:nvPr/>
              </p14:nvContentPartPr>
              <p14:xfrm>
                <a:off x="10626386" y="6409353"/>
                <a:ext cx="59400" cy="36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A53622-96D2-485B-BE67-5FFCB1A064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17386" y="6400353"/>
                  <a:ext cx="7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682493-028F-4120-A7A2-3DC1C6A28667}"/>
                    </a:ext>
                  </a:extLst>
                </p14:cNvPr>
                <p14:cNvContentPartPr/>
                <p14:nvPr/>
              </p14:nvContentPartPr>
              <p14:xfrm>
                <a:off x="10897466" y="6285873"/>
                <a:ext cx="119880" cy="243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682493-028F-4120-A7A2-3DC1C6A2866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88466" y="6276873"/>
                  <a:ext cx="137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004281D-120D-4260-9458-3FF3B0A7CD1A}"/>
                    </a:ext>
                  </a:extLst>
                </p14:cNvPr>
                <p14:cNvContentPartPr/>
                <p14:nvPr/>
              </p14:nvContentPartPr>
              <p14:xfrm>
                <a:off x="11062346" y="6295593"/>
                <a:ext cx="142200" cy="286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004281D-120D-4260-9458-3FF3B0A7CD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53706" y="6286953"/>
                  <a:ext cx="159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7AE4F6-1E19-4F92-A7CE-5DB017B94FC7}"/>
                    </a:ext>
                  </a:extLst>
                </p14:cNvPr>
                <p14:cNvContentPartPr/>
                <p14:nvPr/>
              </p14:nvContentPartPr>
              <p14:xfrm>
                <a:off x="11204546" y="6387393"/>
                <a:ext cx="123840" cy="197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7AE4F6-1E19-4F92-A7CE-5DB017B94FC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95906" y="6378393"/>
                  <a:ext cx="141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BD1416-9E15-45D2-8282-4A8EBD6E73C2}"/>
                    </a:ext>
                  </a:extLst>
                </p14:cNvPr>
                <p14:cNvContentPartPr/>
                <p14:nvPr/>
              </p14:nvContentPartPr>
              <p14:xfrm>
                <a:off x="11385626" y="6152313"/>
                <a:ext cx="41760" cy="438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BD1416-9E15-45D2-8282-4A8EBD6E73C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76626" y="6143673"/>
                  <a:ext cx="59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266AD4-8C85-4314-9F4A-8ED14A5C3D1F}"/>
                    </a:ext>
                  </a:extLst>
                </p14:cNvPr>
                <p14:cNvContentPartPr/>
                <p14:nvPr/>
              </p14:nvContentPartPr>
              <p14:xfrm>
                <a:off x="11490746" y="6407553"/>
                <a:ext cx="83880" cy="184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266AD4-8C85-4314-9F4A-8ED14A5C3D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81746" y="6398913"/>
                  <a:ext cx="101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4A5115-B11A-47E4-8EE8-B5E044F343C2}"/>
                    </a:ext>
                  </a:extLst>
                </p14:cNvPr>
                <p14:cNvContentPartPr/>
                <p14:nvPr/>
              </p14:nvContentPartPr>
              <p14:xfrm>
                <a:off x="11590826" y="6506193"/>
                <a:ext cx="75960" cy="88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4A5115-B11A-47E4-8EE8-B5E044F343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81826" y="6497553"/>
                  <a:ext cx="93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5F3F4A-D1A4-4D98-BCA5-7C45B8C89F23}"/>
                    </a:ext>
                  </a:extLst>
                </p14:cNvPr>
                <p14:cNvContentPartPr/>
                <p14:nvPr/>
              </p14:nvContentPartPr>
              <p14:xfrm>
                <a:off x="11763626" y="6432033"/>
                <a:ext cx="159120" cy="166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5F3F4A-D1A4-4D98-BCA5-7C45B8C89F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754986" y="6423393"/>
                  <a:ext cx="176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81D530B-B254-4911-82CF-F58EB538CE0D}"/>
                    </a:ext>
                  </a:extLst>
                </p14:cNvPr>
                <p14:cNvContentPartPr/>
                <p14:nvPr/>
              </p14:nvContentPartPr>
              <p14:xfrm>
                <a:off x="11977826" y="6462633"/>
                <a:ext cx="83880" cy="88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81D530B-B254-4911-82CF-F58EB538CE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68826" y="6453993"/>
                  <a:ext cx="101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484133F-8D96-4AFB-AECF-FB0FA2AEC5EB}"/>
                    </a:ext>
                  </a:extLst>
                </p14:cNvPr>
                <p14:cNvContentPartPr/>
                <p14:nvPr/>
              </p14:nvContentPartPr>
              <p14:xfrm>
                <a:off x="12077906" y="6168513"/>
                <a:ext cx="49320" cy="360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484133F-8D96-4AFB-AECF-FB0FA2AEC5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068906" y="6159513"/>
                  <a:ext cx="66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8A2442-3B9E-4FF5-9718-8632B9225281}"/>
                    </a:ext>
                  </a:extLst>
                </p14:cNvPr>
                <p14:cNvContentPartPr/>
                <p14:nvPr/>
              </p14:nvContentPartPr>
              <p14:xfrm>
                <a:off x="12143426" y="6393153"/>
                <a:ext cx="165240" cy="133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8A2442-3B9E-4FF5-9718-8632B92252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134426" y="6384153"/>
                  <a:ext cx="18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04AD021-41C5-4118-A24A-A1821F1B2D3D}"/>
                    </a:ext>
                  </a:extLst>
                </p14:cNvPr>
                <p14:cNvContentPartPr/>
                <p14:nvPr/>
              </p14:nvContentPartPr>
              <p14:xfrm>
                <a:off x="12325226" y="6266433"/>
                <a:ext cx="73800" cy="279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04AD021-41C5-4118-A24A-A1821F1B2D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316226" y="6257793"/>
                  <a:ext cx="91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F641DE-1D88-4978-8E08-FDCFC9AEBDE8}"/>
                    </a:ext>
                  </a:extLst>
                </p14:cNvPr>
                <p14:cNvContentPartPr/>
                <p14:nvPr/>
              </p14:nvContentPartPr>
              <p14:xfrm>
                <a:off x="12433946" y="6313233"/>
                <a:ext cx="199800" cy="279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F641DE-1D88-4978-8E08-FDCFC9AEBDE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424946" y="6304593"/>
                  <a:ext cx="217440" cy="29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510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527-0617-48C8-B6A8-8E4F28A0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</a:t>
            </a:r>
            <a:r>
              <a:rPr lang="en-US" dirty="0"/>
              <a:t>(n)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1D31D-A6BB-49E5-8DA1-3D9076100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the space of trace-0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matrices form a Lie subalgebra of </a:t>
                </a:r>
                <a:r>
                  <a:rPr lang="en-US" dirty="0" err="1"/>
                  <a:t>gl</a:t>
                </a:r>
                <a:r>
                  <a:rPr lang="en-US" dirty="0"/>
                  <a:t>(n): tr(AB)=tr(BA) so tr(AB-BA)=0</a:t>
                </a:r>
              </a:p>
              <a:p>
                <a:r>
                  <a:rPr lang="en-US" dirty="0"/>
                  <a:t>This space is called </a:t>
                </a:r>
                <a:r>
                  <a:rPr lang="en-US" dirty="0" err="1"/>
                  <a:t>sl</a:t>
                </a:r>
                <a:r>
                  <a:rPr lang="en-US" dirty="0"/>
                  <a:t>(n); it turns out for n&gt;1, this Lie algebra is simple.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1D31D-A6BB-49E5-8DA1-3D9076100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689A0D6-D959-4003-A8FF-28D5013FEA4E}"/>
              </a:ext>
            </a:extLst>
          </p:cNvPr>
          <p:cNvGrpSpPr/>
          <p:nvPr/>
        </p:nvGrpSpPr>
        <p:grpSpPr>
          <a:xfrm>
            <a:off x="4722026" y="3503793"/>
            <a:ext cx="2397240" cy="928080"/>
            <a:chOff x="4722026" y="3503793"/>
            <a:chExt cx="2397240" cy="9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EAC97D-DDB0-4CD4-852A-20EB9C73E07F}"/>
                    </a:ext>
                  </a:extLst>
                </p14:cNvPr>
                <p14:cNvContentPartPr/>
                <p14:nvPr/>
              </p14:nvContentPartPr>
              <p14:xfrm>
                <a:off x="4722026" y="3978993"/>
                <a:ext cx="270720" cy="452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EAC97D-DDB0-4CD4-852A-20EB9C73E07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13026" y="3970353"/>
                  <a:ext cx="2883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4CA57C-9A01-4207-BC24-91F5DBE582DC}"/>
                    </a:ext>
                  </a:extLst>
                </p14:cNvPr>
                <p14:cNvContentPartPr/>
                <p14:nvPr/>
              </p14:nvContentPartPr>
              <p14:xfrm>
                <a:off x="5156186" y="4122633"/>
                <a:ext cx="262440" cy="30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4CA57C-9A01-4207-BC24-91F5DBE582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47546" y="4113993"/>
                  <a:ext cx="280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BE00EA-175D-41FD-8467-FC375A34303C}"/>
                    </a:ext>
                  </a:extLst>
                </p14:cNvPr>
                <p14:cNvContentPartPr/>
                <p14:nvPr/>
              </p14:nvContentPartPr>
              <p14:xfrm>
                <a:off x="5567666" y="3503793"/>
                <a:ext cx="46080" cy="752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BE00EA-175D-41FD-8467-FC375A3430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9026" y="3494793"/>
                  <a:ext cx="6372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B62348-5512-4868-A2B3-1731D94F6A14}"/>
                    </a:ext>
                  </a:extLst>
                </p14:cNvPr>
                <p14:cNvContentPartPr/>
                <p14:nvPr/>
              </p14:nvContentPartPr>
              <p14:xfrm>
                <a:off x="5465066" y="4022913"/>
                <a:ext cx="361440" cy="151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B62348-5512-4868-A2B3-1731D94F6A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56066" y="4013913"/>
                  <a:ext cx="379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B936C8-2934-4B8A-97F2-C5F0BB4DD0F2}"/>
                    </a:ext>
                  </a:extLst>
                </p14:cNvPr>
                <p14:cNvContentPartPr/>
                <p14:nvPr/>
              </p14:nvContentPartPr>
              <p14:xfrm>
                <a:off x="5896346" y="3906993"/>
                <a:ext cx="228960" cy="333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B936C8-2934-4B8A-97F2-C5F0BB4DD0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87346" y="3898353"/>
                  <a:ext cx="246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0F9301-EB3C-4ED5-AD15-60809C346D2E}"/>
                    </a:ext>
                  </a:extLst>
                </p14:cNvPr>
                <p14:cNvContentPartPr/>
                <p14:nvPr/>
              </p14:nvContentPartPr>
              <p14:xfrm>
                <a:off x="6263186" y="3810153"/>
                <a:ext cx="65880" cy="365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0F9301-EB3C-4ED5-AD15-60809C346D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4186" y="3801153"/>
                  <a:ext cx="835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7C40A9-69DB-46A7-83A2-52104DD278B9}"/>
                    </a:ext>
                  </a:extLst>
                </p14:cNvPr>
                <p14:cNvContentPartPr/>
                <p14:nvPr/>
              </p14:nvContentPartPr>
              <p14:xfrm>
                <a:off x="6502586" y="3831033"/>
                <a:ext cx="38880" cy="253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7C40A9-69DB-46A7-83A2-52104DD278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93946" y="3822033"/>
                  <a:ext cx="56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358589-38DD-4C7D-A0FB-B7834275CC1A}"/>
                    </a:ext>
                  </a:extLst>
                </p14:cNvPr>
                <p14:cNvContentPartPr/>
                <p14:nvPr/>
              </p14:nvContentPartPr>
              <p14:xfrm>
                <a:off x="6618506" y="3955233"/>
                <a:ext cx="189360" cy="335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358589-38DD-4C7D-A0FB-B7834275CC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09866" y="3946233"/>
                  <a:ext cx="207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5BF434-ECAF-4DF9-9C0C-CFFA395679B3}"/>
                    </a:ext>
                  </a:extLst>
                </p14:cNvPr>
                <p14:cNvContentPartPr/>
                <p14:nvPr/>
              </p14:nvContentPartPr>
              <p14:xfrm>
                <a:off x="6867626" y="3895473"/>
                <a:ext cx="251640" cy="357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5BF434-ECAF-4DF9-9C0C-CFFA395679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58626" y="3886473"/>
                  <a:ext cx="2692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3535C4-5894-4E78-A34A-B2591AB8221B}"/>
              </a:ext>
            </a:extLst>
          </p:cNvPr>
          <p:cNvGrpSpPr/>
          <p:nvPr/>
        </p:nvGrpSpPr>
        <p:grpSpPr>
          <a:xfrm>
            <a:off x="7377026" y="3458073"/>
            <a:ext cx="1069920" cy="748800"/>
            <a:chOff x="7377026" y="3458073"/>
            <a:chExt cx="1069920" cy="74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1FEC96-D051-43B3-B0CD-9452D35B6B38}"/>
                    </a:ext>
                  </a:extLst>
                </p14:cNvPr>
                <p14:cNvContentPartPr/>
                <p14:nvPr/>
              </p14:nvContentPartPr>
              <p14:xfrm>
                <a:off x="7377026" y="3937593"/>
                <a:ext cx="204480" cy="269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1FEC96-D051-43B3-B0CD-9452D35B6B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68386" y="3928953"/>
                  <a:ext cx="222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08313F-2E5F-492D-89EC-512F2061983C}"/>
                    </a:ext>
                  </a:extLst>
                </p14:cNvPr>
                <p14:cNvContentPartPr/>
                <p14:nvPr/>
              </p14:nvContentPartPr>
              <p14:xfrm>
                <a:off x="7735946" y="3928953"/>
                <a:ext cx="58320" cy="27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08313F-2E5F-492D-89EC-512F206198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27306" y="3920313"/>
                  <a:ext cx="75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AD270B-472B-4B8B-8CA3-FC77D7B19E15}"/>
                    </a:ext>
                  </a:extLst>
                </p14:cNvPr>
                <p14:cNvContentPartPr/>
                <p14:nvPr/>
              </p14:nvContentPartPr>
              <p14:xfrm>
                <a:off x="7998746" y="3458073"/>
                <a:ext cx="155880" cy="715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AD270B-472B-4B8B-8CA3-FC77D7B19E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90106" y="3449073"/>
                  <a:ext cx="17352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66443D-6D59-423F-81B3-A1048C72C003}"/>
                    </a:ext>
                  </a:extLst>
                </p14:cNvPr>
                <p14:cNvContentPartPr/>
                <p14:nvPr/>
              </p14:nvContentPartPr>
              <p14:xfrm>
                <a:off x="8099906" y="3510633"/>
                <a:ext cx="347040" cy="55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66443D-6D59-423F-81B3-A1048C72C0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90906" y="3501633"/>
                  <a:ext cx="364680" cy="57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8886B5-2D4E-4821-B66E-B510019F8816}"/>
              </a:ext>
            </a:extLst>
          </p:cNvPr>
          <p:cNvGrpSpPr/>
          <p:nvPr/>
        </p:nvGrpSpPr>
        <p:grpSpPr>
          <a:xfrm>
            <a:off x="8840786" y="3164313"/>
            <a:ext cx="1529640" cy="1189080"/>
            <a:chOff x="8840786" y="3164313"/>
            <a:chExt cx="1529640" cy="11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6A91F55-112C-48B5-8842-3A4257B375BF}"/>
                    </a:ext>
                  </a:extLst>
                </p14:cNvPr>
                <p14:cNvContentPartPr/>
                <p14:nvPr/>
              </p14:nvContentPartPr>
              <p14:xfrm>
                <a:off x="8840786" y="3373473"/>
                <a:ext cx="156960" cy="686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6A91F55-112C-48B5-8842-3A4257B375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31786" y="3364473"/>
                  <a:ext cx="17460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586C9B-5AE0-4810-9290-8F59DB7A710C}"/>
                    </a:ext>
                  </a:extLst>
                </p14:cNvPr>
                <p14:cNvContentPartPr/>
                <p14:nvPr/>
              </p14:nvContentPartPr>
              <p14:xfrm>
                <a:off x="9106106" y="3801153"/>
                <a:ext cx="145800" cy="27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586C9B-5AE0-4810-9290-8F59DB7A71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97106" y="3792513"/>
                  <a:ext cx="163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5E0CAD-CF2F-44B9-89D7-7CE229D8ABD6}"/>
                    </a:ext>
                  </a:extLst>
                </p14:cNvPr>
                <p14:cNvContentPartPr/>
                <p14:nvPr/>
              </p14:nvContentPartPr>
              <p14:xfrm>
                <a:off x="9350186" y="3246393"/>
                <a:ext cx="134640" cy="986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5E0CAD-CF2F-44B9-89D7-7CE229D8AB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41186" y="3237393"/>
                  <a:ext cx="152280" cy="10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7F17CD-6640-4B7A-A42C-57FBA987752E}"/>
                    </a:ext>
                  </a:extLst>
                </p14:cNvPr>
                <p14:cNvContentPartPr/>
                <p14:nvPr/>
              </p14:nvContentPartPr>
              <p14:xfrm>
                <a:off x="9376466" y="3164313"/>
                <a:ext cx="780120" cy="1074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7F17CD-6640-4B7A-A42C-57FBA98775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67826" y="3155313"/>
                  <a:ext cx="797760" cy="10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300CD0-A591-4B4D-8F0A-34582CEAA91A}"/>
                    </a:ext>
                  </a:extLst>
                </p14:cNvPr>
                <p14:cNvContentPartPr/>
                <p14:nvPr/>
              </p14:nvContentPartPr>
              <p14:xfrm>
                <a:off x="9826106" y="4174113"/>
                <a:ext cx="544320" cy="179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300CD0-A591-4B4D-8F0A-34582CEAA9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17466" y="4165473"/>
                  <a:ext cx="56196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AEA0CD1-D88D-455C-BBBF-1B923C0E10A7}"/>
                  </a:ext>
                </a:extLst>
              </p14:cNvPr>
              <p14:cNvContentPartPr/>
              <p14:nvPr/>
            </p14:nvContentPartPr>
            <p14:xfrm>
              <a:off x="3003746" y="5369313"/>
              <a:ext cx="14760" cy="302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AEA0CD1-D88D-455C-BBBF-1B923C0E10A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4746" y="5360673"/>
                <a:ext cx="324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7FEAC83-2D9E-4147-8E78-7F845AA9796C}"/>
              </a:ext>
            </a:extLst>
          </p:cNvPr>
          <p:cNvGrpSpPr/>
          <p:nvPr/>
        </p:nvGrpSpPr>
        <p:grpSpPr>
          <a:xfrm>
            <a:off x="2478866" y="4921113"/>
            <a:ext cx="555120" cy="575280"/>
            <a:chOff x="2478866" y="4921113"/>
            <a:chExt cx="5551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1C9562-9E8E-4B3B-AE1C-A9CADCC1FF90}"/>
                    </a:ext>
                  </a:extLst>
                </p14:cNvPr>
                <p14:cNvContentPartPr/>
                <p14:nvPr/>
              </p14:nvContentPartPr>
              <p14:xfrm>
                <a:off x="2550146" y="4921113"/>
                <a:ext cx="235080" cy="575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1C9562-9E8E-4B3B-AE1C-A9CADCC1FF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41146" y="4912473"/>
                  <a:ext cx="2527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2A0BD0-283D-470B-AEB6-DAA5A8F22D2C}"/>
                    </a:ext>
                  </a:extLst>
                </p14:cNvPr>
                <p14:cNvContentPartPr/>
                <p14:nvPr/>
              </p14:nvContentPartPr>
              <p14:xfrm>
                <a:off x="2478866" y="5358513"/>
                <a:ext cx="555120" cy="89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2A0BD0-283D-470B-AEB6-DAA5A8F22D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0226" y="5349513"/>
                  <a:ext cx="5727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DB2AA1-FAA6-4273-A126-72780742CE29}"/>
              </a:ext>
            </a:extLst>
          </p:cNvPr>
          <p:cNvGrpSpPr/>
          <p:nvPr/>
        </p:nvGrpSpPr>
        <p:grpSpPr>
          <a:xfrm>
            <a:off x="3364466" y="4984833"/>
            <a:ext cx="514080" cy="436680"/>
            <a:chOff x="3364466" y="4984833"/>
            <a:chExt cx="51408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F7749C-6234-4C43-A2FC-6DB7F594D44F}"/>
                    </a:ext>
                  </a:extLst>
                </p14:cNvPr>
                <p14:cNvContentPartPr/>
                <p14:nvPr/>
              </p14:nvContentPartPr>
              <p14:xfrm>
                <a:off x="3481826" y="5232153"/>
                <a:ext cx="95760" cy="189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F7749C-6234-4C43-A2FC-6DB7F594D4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73186" y="5223513"/>
                  <a:ext cx="113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F0957D-2F81-44F4-854E-7123E7D2EE9D}"/>
                    </a:ext>
                  </a:extLst>
                </p14:cNvPr>
                <p14:cNvContentPartPr/>
                <p14:nvPr/>
              </p14:nvContentPartPr>
              <p14:xfrm>
                <a:off x="3366986" y="4984833"/>
                <a:ext cx="241560" cy="370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F0957D-2F81-44F4-854E-7123E7D2EE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57986" y="4976193"/>
                  <a:ext cx="259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F8F0C3-DC85-4DEA-AB43-4BFF006061B3}"/>
                    </a:ext>
                  </a:extLst>
                </p14:cNvPr>
                <p14:cNvContentPartPr/>
                <p14:nvPr/>
              </p14:nvContentPartPr>
              <p14:xfrm>
                <a:off x="3364466" y="5019033"/>
                <a:ext cx="182880" cy="274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F8F0C3-DC85-4DEA-AB43-4BFF006061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55466" y="5010033"/>
                  <a:ext cx="200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F8D304-C70D-4321-B643-84E3504C8CB7}"/>
                    </a:ext>
                  </a:extLst>
                </p14:cNvPr>
                <p14:cNvContentPartPr/>
                <p14:nvPr/>
              </p14:nvContentPartPr>
              <p14:xfrm>
                <a:off x="3489386" y="5057193"/>
                <a:ext cx="389160" cy="249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F8D304-C70D-4321-B643-84E3504C8C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80746" y="5048193"/>
                  <a:ext cx="406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41DFCC-6642-497F-9303-F25CF9510EEF}"/>
                    </a:ext>
                  </a:extLst>
                </p14:cNvPr>
                <p14:cNvContentPartPr/>
                <p14:nvPr/>
              </p14:nvContentPartPr>
              <p14:xfrm>
                <a:off x="3643826" y="5106513"/>
                <a:ext cx="146160" cy="273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41DFCC-6642-497F-9303-F25CF9510E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34826" y="5097873"/>
                  <a:ext cx="1638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A20562-3CE1-42CB-A533-B3B25E98D75E}"/>
              </a:ext>
            </a:extLst>
          </p:cNvPr>
          <p:cNvGrpSpPr/>
          <p:nvPr/>
        </p:nvGrpSpPr>
        <p:grpSpPr>
          <a:xfrm>
            <a:off x="97466" y="469353"/>
            <a:ext cx="4045680" cy="4132800"/>
            <a:chOff x="97466" y="469353"/>
            <a:chExt cx="4045680" cy="41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BC680E-064B-4757-9B65-3E7BC321E6C9}"/>
                    </a:ext>
                  </a:extLst>
                </p14:cNvPr>
                <p14:cNvContentPartPr/>
                <p14:nvPr/>
              </p14:nvContentPartPr>
              <p14:xfrm>
                <a:off x="2438186" y="664113"/>
                <a:ext cx="269280" cy="495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BC680E-064B-4757-9B65-3E7BC321E6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29186" y="655473"/>
                  <a:ext cx="2869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68AB03-96EE-4E9F-BC51-EE79BE548022}"/>
                    </a:ext>
                  </a:extLst>
                </p14:cNvPr>
                <p14:cNvContentPartPr/>
                <p14:nvPr/>
              </p14:nvContentPartPr>
              <p14:xfrm>
                <a:off x="2751386" y="517593"/>
                <a:ext cx="258840" cy="674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68AB03-96EE-4E9F-BC51-EE79BE5480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2386" y="508593"/>
                  <a:ext cx="2764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2DBD6E-45D4-4236-8F17-887F438F351B}"/>
                    </a:ext>
                  </a:extLst>
                </p14:cNvPr>
                <p14:cNvContentPartPr/>
                <p14:nvPr/>
              </p14:nvContentPartPr>
              <p14:xfrm>
                <a:off x="3143786" y="530913"/>
                <a:ext cx="150840" cy="639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2DBD6E-45D4-4236-8F17-887F438F351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35146" y="522273"/>
                  <a:ext cx="16848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D11440-A5C0-47F5-826C-20E28BAE97F0}"/>
                    </a:ext>
                  </a:extLst>
                </p14:cNvPr>
                <p14:cNvContentPartPr/>
                <p14:nvPr/>
              </p14:nvContentPartPr>
              <p14:xfrm>
                <a:off x="2765426" y="469353"/>
                <a:ext cx="255600" cy="75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D11440-A5C0-47F5-826C-20E28BAE97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56786" y="460353"/>
                  <a:ext cx="273240" cy="7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0DE265-B778-4686-B22F-F407F5502961}"/>
                    </a:ext>
                  </a:extLst>
                </p14:cNvPr>
                <p14:cNvContentPartPr/>
                <p14:nvPr/>
              </p14:nvContentPartPr>
              <p14:xfrm>
                <a:off x="3314786" y="855633"/>
                <a:ext cx="210960" cy="217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0DE265-B778-4686-B22F-F407F55029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06146" y="846633"/>
                  <a:ext cx="228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6332B4-8E91-465F-B2C1-E1C7E52E847E}"/>
                    </a:ext>
                  </a:extLst>
                </p14:cNvPr>
                <p14:cNvContentPartPr/>
                <p14:nvPr/>
              </p14:nvContentPartPr>
              <p14:xfrm>
                <a:off x="3661466" y="477273"/>
                <a:ext cx="151560" cy="645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6332B4-8E91-465F-B2C1-E1C7E52E84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2826" y="468273"/>
                  <a:ext cx="1692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66DD5B-DBBC-4FDA-9055-456981A29DA4}"/>
                    </a:ext>
                  </a:extLst>
                </p14:cNvPr>
                <p14:cNvContentPartPr/>
                <p14:nvPr/>
              </p14:nvContentPartPr>
              <p14:xfrm>
                <a:off x="1375106" y="3550953"/>
                <a:ext cx="666000" cy="9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66DD5B-DBBC-4FDA-9055-456981A29DA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66466" y="3541953"/>
                  <a:ext cx="683640" cy="9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B6EBE8-6930-41F4-9DE4-429CFE07D366}"/>
                    </a:ext>
                  </a:extLst>
                </p14:cNvPr>
                <p14:cNvContentPartPr/>
                <p14:nvPr/>
              </p14:nvContentPartPr>
              <p14:xfrm>
                <a:off x="2060546" y="3622953"/>
                <a:ext cx="408240" cy="852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B6EBE8-6930-41F4-9DE4-429CFE07D36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51906" y="3613953"/>
                  <a:ext cx="42588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FD3FDE-D6F2-421D-B487-B5E2BE709E95}"/>
                    </a:ext>
                  </a:extLst>
                </p14:cNvPr>
                <p14:cNvContentPartPr/>
                <p14:nvPr/>
              </p14:nvContentPartPr>
              <p14:xfrm>
                <a:off x="2624306" y="3535473"/>
                <a:ext cx="350640" cy="1066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FD3FDE-D6F2-421D-B487-B5E2BE709E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15666" y="3526833"/>
                  <a:ext cx="368280" cy="10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645AD1-B111-449B-885C-5B9C3722621C}"/>
                    </a:ext>
                  </a:extLst>
                </p14:cNvPr>
                <p14:cNvContentPartPr/>
                <p14:nvPr/>
              </p14:nvContentPartPr>
              <p14:xfrm>
                <a:off x="2988626" y="4238913"/>
                <a:ext cx="325080" cy="303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645AD1-B111-449B-885C-5B9C372262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79986" y="4229913"/>
                  <a:ext cx="342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EB4FC0-7400-45B3-A5BB-E9E7E5933FF8}"/>
                    </a:ext>
                  </a:extLst>
                </p14:cNvPr>
                <p14:cNvContentPartPr/>
                <p14:nvPr/>
              </p14:nvContentPartPr>
              <p14:xfrm>
                <a:off x="3461666" y="3489753"/>
                <a:ext cx="276120" cy="1060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EB4FC0-7400-45B3-A5BB-E9E7E5933FF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52666" y="3481113"/>
                  <a:ext cx="29376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480870-69F8-44A7-B44C-85D93F92108A}"/>
                    </a:ext>
                  </a:extLst>
                </p14:cNvPr>
                <p14:cNvContentPartPr/>
                <p14:nvPr/>
              </p14:nvContentPartPr>
              <p14:xfrm>
                <a:off x="3890426" y="4004553"/>
                <a:ext cx="252720" cy="3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480870-69F8-44A7-B44C-85D93F9210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81426" y="3995913"/>
                  <a:ext cx="270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A37427-B196-4B7F-9C06-EC46C52A8D98}"/>
                    </a:ext>
                  </a:extLst>
                </p14:cNvPr>
                <p14:cNvContentPartPr/>
                <p14:nvPr/>
              </p14:nvContentPartPr>
              <p14:xfrm>
                <a:off x="3934346" y="4321353"/>
                <a:ext cx="197640" cy="63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A37427-B196-4B7F-9C06-EC46C52A8D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25706" y="4312713"/>
                  <a:ext cx="21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F22F5D0-4DA8-4AA3-AB39-E75E32751DDE}"/>
                    </a:ext>
                  </a:extLst>
                </p14:cNvPr>
                <p14:cNvContentPartPr/>
                <p14:nvPr/>
              </p14:nvContentPartPr>
              <p14:xfrm>
                <a:off x="97466" y="1373313"/>
                <a:ext cx="2132280" cy="2663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F22F5D0-4DA8-4AA3-AB39-E75E32751D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66" y="1364673"/>
                  <a:ext cx="2149920" cy="26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5F7ECE-79C3-4F22-A82D-8524A365BD85}"/>
                    </a:ext>
                  </a:extLst>
                </p14:cNvPr>
                <p14:cNvContentPartPr/>
                <p14:nvPr/>
              </p14:nvContentPartPr>
              <p14:xfrm>
                <a:off x="2217866" y="1094673"/>
                <a:ext cx="338760" cy="455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5F7ECE-79C3-4F22-A82D-8524A365BD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08866" y="1085673"/>
                  <a:ext cx="3564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396577-8EC1-4527-B876-2B3984A63909}"/>
                    </a:ext>
                  </a:extLst>
                </p14:cNvPr>
                <p14:cNvContentPartPr/>
                <p14:nvPr/>
              </p14:nvContentPartPr>
              <p14:xfrm>
                <a:off x="1343786" y="3683073"/>
                <a:ext cx="246240" cy="538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396577-8EC1-4527-B876-2B3984A639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35146" y="3674433"/>
                  <a:ext cx="263880" cy="55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296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1088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Introduction to Lie algebras</vt:lpstr>
      <vt:lpstr>Definitions</vt:lpstr>
      <vt:lpstr>Examples</vt:lpstr>
      <vt:lpstr>PowerPoint Presentation</vt:lpstr>
      <vt:lpstr>Homomorphisms, ideals</vt:lpstr>
      <vt:lpstr>PowerPoint Presentation</vt:lpstr>
      <vt:lpstr>Representations</vt:lpstr>
      <vt:lpstr>Simple Lie algebras</vt:lpstr>
      <vt:lpstr>sl(n)</vt:lpstr>
      <vt:lpstr>sl(2)</vt:lpstr>
      <vt:lpstr>Module theory for sl(2)</vt:lpstr>
      <vt:lpstr>PowerPoint Presentation</vt:lpstr>
      <vt:lpstr>Module theory for sl(2)</vt:lpstr>
      <vt:lpstr>PowerPoint Presentation</vt:lpstr>
      <vt:lpstr>Module theory for sl(2)</vt:lpstr>
      <vt:lpstr>PowerPoint Presentation</vt:lpstr>
      <vt:lpstr>Summary of results for irred. sl(2)-modules</vt:lpstr>
      <vt:lpstr>Application to other simple Lie algebras</vt:lpstr>
      <vt:lpstr>An associative, symmetric bilinear form</vt:lpstr>
      <vt:lpstr>PowerPoint Presentation</vt:lpstr>
      <vt:lpstr>An associative, symmetric bilinear form</vt:lpstr>
      <vt:lpstr>The Killing form </vt:lpstr>
      <vt:lpstr>The Killing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Lie algebras</dc:title>
  <dc:creator>Denia Cai</dc:creator>
  <cp:lastModifiedBy>Denia Cai</cp:lastModifiedBy>
  <cp:revision>47</cp:revision>
  <dcterms:created xsi:type="dcterms:W3CDTF">2020-09-22T17:48:54Z</dcterms:created>
  <dcterms:modified xsi:type="dcterms:W3CDTF">2020-09-23T19:08:03Z</dcterms:modified>
</cp:coreProperties>
</file>